
<file path=[Content_Types].xml><?xml version="1.0" encoding="utf-8"?>
<Types xmlns="http://schemas.openxmlformats.org/package/2006/content-types">
  <Default Extension="fntdata" ContentType="application/x-fontdata"/>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Anaheim" panose="020B0604020202020204" charset="0"/>
      <p:regular r:id="rId12"/>
    </p:embeddedFont>
    <p:embeddedFont>
      <p:font typeface="Barlow" panose="00000500000000000000" pitchFamily="2" charset="0"/>
      <p:regular r:id="rId13"/>
      <p:bold r:id="rId14"/>
      <p:italic r:id="rId15"/>
      <p:boldItalic r:id="rId16"/>
    </p:embeddedFont>
    <p:embeddedFont>
      <p:font typeface="Barlow Condensed ExtraBold" panose="00000906000000000000" pitchFamily="2" charset="0"/>
      <p:bold r:id="rId17"/>
      <p:boldItalic r:id="rId18"/>
    </p:embeddedFont>
    <p:embeddedFont>
      <p:font typeface="Montserrat Medium" panose="00000600000000000000" pitchFamily="2" charset="0"/>
      <p:regular r:id="rId19"/>
      <p:bold r:id="rId20"/>
      <p:italic r:id="rId21"/>
      <p:boldItalic r:id="rId22"/>
    </p:embeddedFont>
    <p:embeddedFont>
      <p:font typeface="Nunito Light" pitchFamily="2" charset="0"/>
      <p:regular r:id="rId23"/>
      <p:italic r:id="rId24"/>
    </p:embeddedFont>
    <p:embeddedFont>
      <p:font typeface="Overpass Mono" panose="020B0604020202020204" charset="0"/>
      <p:regular r:id="rId25"/>
      <p:bold r:id="rId26"/>
    </p:embeddedFont>
    <p:embeddedFont>
      <p:font typeface="Raleway SemiBold" pitchFamily="2" charset="0"/>
      <p:bold r:id="rId27"/>
      <p:boldItalic r:id="rId28"/>
    </p:embeddedFont>
    <p:embeddedFont>
      <p:font typeface="Roboto" panose="02000000000000000000" pitchFamily="2" charset="0"/>
      <p:regular r:id="rId29"/>
      <p:bold r:id="rId30"/>
      <p:italic r:id="rId31"/>
      <p:boldItalic r:id="rId32"/>
    </p:embeddedFont>
    <p:embeddedFont>
      <p:font typeface="Roboto Condensed Light" panose="02000000000000000000" pitchFamily="2" charset="0"/>
      <p:regular r:id="rId33"/>
      <p: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82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21" Type="http://schemas.openxmlformats.org/officeDocument/2006/relationships/font" Target="fonts/font10.fntdata"/><Relationship Id="rId34" Type="http://schemas.openxmlformats.org/officeDocument/2006/relationships/font" Target="fonts/font23.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font" Target="fonts/font2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font" Target="fonts/font2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font" Target="fonts/font19.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240445e3061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240445e306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40445e306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40445e306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240445e3061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240445e3061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2404a5412a2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2404a5412a2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2404a5412a2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2404a5412a2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2404a5412a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2404a5412a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2404a5412a2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2404a5412a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2404a5412a2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2404a5412a2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62284" y="1723643"/>
            <a:ext cx="1781706" cy="3419867"/>
            <a:chOff x="7397009" y="1731193"/>
            <a:chExt cx="1781706" cy="3419867"/>
          </a:xfrm>
        </p:grpSpPr>
        <p:sp>
          <p:nvSpPr>
            <p:cNvPr id="10" name="Google Shape;10;p2"/>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p:nvPr/>
        </p:nvSpPr>
        <p:spPr>
          <a:xfrm>
            <a:off x="1962382" y="0"/>
            <a:ext cx="2721868" cy="387420"/>
          </a:xfrm>
          <a:custGeom>
            <a:avLst/>
            <a:gdLst/>
            <a:ahLst/>
            <a:cxnLst/>
            <a:rect l="l" t="t" r="r" b="b"/>
            <a:pathLst>
              <a:path w="39744" h="5657" extrusionOk="0">
                <a:moveTo>
                  <a:pt x="1" y="1"/>
                </a:moveTo>
                <a:lnTo>
                  <a:pt x="1" y="5656"/>
                </a:lnTo>
                <a:lnTo>
                  <a:pt x="39744" y="5656"/>
                </a:lnTo>
                <a:lnTo>
                  <a:pt x="39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73813" y="0"/>
            <a:ext cx="664647" cy="387420"/>
          </a:xfrm>
          <a:custGeom>
            <a:avLst/>
            <a:gdLst/>
            <a:ahLst/>
            <a:cxnLst/>
            <a:rect l="l" t="t" r="r" b="b"/>
            <a:pathLst>
              <a:path w="9705" h="5657" extrusionOk="0">
                <a:moveTo>
                  <a:pt x="1" y="1"/>
                </a:moveTo>
                <a:lnTo>
                  <a:pt x="1" y="5656"/>
                </a:lnTo>
                <a:lnTo>
                  <a:pt x="9704" y="5656"/>
                </a:lnTo>
                <a:lnTo>
                  <a:pt x="9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49134" y="938616"/>
            <a:ext cx="212098" cy="385776"/>
          </a:xfrm>
          <a:custGeom>
            <a:avLst/>
            <a:gdLst/>
            <a:ahLst/>
            <a:cxnLst/>
            <a:rect l="l" t="t" r="r" b="b"/>
            <a:pathLst>
              <a:path w="3097" h="5633" extrusionOk="0">
                <a:moveTo>
                  <a:pt x="2239" y="1"/>
                </a:moveTo>
                <a:lnTo>
                  <a:pt x="1" y="5275"/>
                </a:lnTo>
                <a:lnTo>
                  <a:pt x="846" y="5633"/>
                </a:lnTo>
                <a:lnTo>
                  <a:pt x="3096" y="370"/>
                </a:lnTo>
                <a:lnTo>
                  <a:pt x="22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73813" y="1008745"/>
            <a:ext cx="167240" cy="245519"/>
          </a:xfrm>
          <a:custGeom>
            <a:avLst/>
            <a:gdLst/>
            <a:ahLst/>
            <a:cxnLst/>
            <a:rect l="l" t="t" r="r" b="b"/>
            <a:pathLst>
              <a:path w="2442" h="3585" extrusionOk="0">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268492" y="1008745"/>
            <a:ext cx="168062" cy="245519"/>
          </a:xfrm>
          <a:custGeom>
            <a:avLst/>
            <a:gdLst/>
            <a:ahLst/>
            <a:cxnLst/>
            <a:rect l="l" t="t" r="r" b="b"/>
            <a:pathLst>
              <a:path w="2454" h="3585" extrusionOk="0">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516020" y="4983597"/>
            <a:ext cx="1054395" cy="159912"/>
          </a:xfrm>
          <a:custGeom>
            <a:avLst/>
            <a:gdLst/>
            <a:ahLst/>
            <a:cxnLst/>
            <a:rect l="l" t="t" r="r" b="b"/>
            <a:pathLst>
              <a:path w="15396" h="2335" extrusionOk="0">
                <a:moveTo>
                  <a:pt x="1" y="1"/>
                </a:moveTo>
                <a:lnTo>
                  <a:pt x="1" y="2335"/>
                </a:lnTo>
                <a:lnTo>
                  <a:pt x="15395" y="2335"/>
                </a:lnTo>
                <a:lnTo>
                  <a:pt x="15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160341" y="4983597"/>
            <a:ext cx="2152689" cy="159912"/>
          </a:xfrm>
          <a:custGeom>
            <a:avLst/>
            <a:gdLst/>
            <a:ahLst/>
            <a:cxnLst/>
            <a:rect l="l" t="t" r="r" b="b"/>
            <a:pathLst>
              <a:path w="31433" h="2335" extrusionOk="0">
                <a:moveTo>
                  <a:pt x="0" y="1"/>
                </a:moveTo>
                <a:lnTo>
                  <a:pt x="0" y="2335"/>
                </a:lnTo>
                <a:lnTo>
                  <a:pt x="31433" y="2335"/>
                </a:lnTo>
                <a:lnTo>
                  <a:pt x="314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805333" y="4452017"/>
            <a:ext cx="3750923" cy="160666"/>
          </a:xfrm>
          <a:custGeom>
            <a:avLst/>
            <a:gdLst/>
            <a:ahLst/>
            <a:cxnLst/>
            <a:rect l="l" t="t" r="r" b="b"/>
            <a:pathLst>
              <a:path w="54770" h="2346" extrusionOk="0">
                <a:moveTo>
                  <a:pt x="0" y="0"/>
                </a:moveTo>
                <a:lnTo>
                  <a:pt x="0" y="2346"/>
                </a:lnTo>
                <a:lnTo>
                  <a:pt x="54769" y="2346"/>
                </a:lnTo>
                <a:lnTo>
                  <a:pt x="54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0" y="4452017"/>
            <a:ext cx="1490645" cy="160666"/>
          </a:xfrm>
          <a:custGeom>
            <a:avLst/>
            <a:gdLst/>
            <a:ahLst/>
            <a:cxnLst/>
            <a:rect l="l" t="t" r="r" b="b"/>
            <a:pathLst>
              <a:path w="21766" h="2346" extrusionOk="0">
                <a:moveTo>
                  <a:pt x="1" y="0"/>
                </a:moveTo>
                <a:lnTo>
                  <a:pt x="1" y="2346"/>
                </a:lnTo>
                <a:lnTo>
                  <a:pt x="21765" y="2346"/>
                </a:lnTo>
                <a:lnTo>
                  <a:pt x="2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96093" y="4717807"/>
            <a:ext cx="3218453" cy="160734"/>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0" y="4717807"/>
            <a:ext cx="364546" cy="160734"/>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0" y="4983597"/>
            <a:ext cx="828532" cy="159912"/>
          </a:xfrm>
          <a:custGeom>
            <a:avLst/>
            <a:gdLst/>
            <a:ahLst/>
            <a:cxnLst/>
            <a:rect l="l" t="t" r="r" b="b"/>
            <a:pathLst>
              <a:path w="12098" h="2335" extrusionOk="0">
                <a:moveTo>
                  <a:pt x="1" y="1"/>
                </a:moveTo>
                <a:lnTo>
                  <a:pt x="1" y="2335"/>
                </a:lnTo>
                <a:lnTo>
                  <a:pt x="12098" y="2335"/>
                </a:lnTo>
                <a:lnTo>
                  <a:pt x="120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lvl1pPr lvl="0" rtl="0">
              <a:lnSpc>
                <a:spcPct val="80000"/>
              </a:lnSpc>
              <a:spcBef>
                <a:spcPts val="0"/>
              </a:spcBef>
              <a:spcAft>
                <a:spcPts val="0"/>
              </a:spcAft>
              <a:buSzPts val="7400"/>
              <a:buNone/>
              <a:defRPr sz="7400"/>
            </a:lvl1pPr>
            <a:lvl2pPr lvl="1" algn="ctr" rtl="0">
              <a:spcBef>
                <a:spcPts val="0"/>
              </a:spcBef>
              <a:spcAft>
                <a:spcPts val="0"/>
              </a:spcAft>
              <a:buSzPts val="6100"/>
              <a:buNone/>
              <a:defRPr sz="6100"/>
            </a:lvl2pPr>
            <a:lvl3pPr lvl="2" algn="ctr" rtl="0">
              <a:spcBef>
                <a:spcPts val="0"/>
              </a:spcBef>
              <a:spcAft>
                <a:spcPts val="0"/>
              </a:spcAft>
              <a:buSzPts val="6100"/>
              <a:buNone/>
              <a:defRPr sz="6100"/>
            </a:lvl3pPr>
            <a:lvl4pPr lvl="3" algn="ctr" rtl="0">
              <a:spcBef>
                <a:spcPts val="0"/>
              </a:spcBef>
              <a:spcAft>
                <a:spcPts val="0"/>
              </a:spcAft>
              <a:buSzPts val="6100"/>
              <a:buNone/>
              <a:defRPr sz="6100"/>
            </a:lvl4pPr>
            <a:lvl5pPr lvl="4" algn="ctr" rtl="0">
              <a:spcBef>
                <a:spcPts val="0"/>
              </a:spcBef>
              <a:spcAft>
                <a:spcPts val="0"/>
              </a:spcAft>
              <a:buSzPts val="6100"/>
              <a:buNone/>
              <a:defRPr sz="6100"/>
            </a:lvl5pPr>
            <a:lvl6pPr lvl="5" algn="ctr" rtl="0">
              <a:spcBef>
                <a:spcPts val="0"/>
              </a:spcBef>
              <a:spcAft>
                <a:spcPts val="0"/>
              </a:spcAft>
              <a:buSzPts val="6100"/>
              <a:buNone/>
              <a:defRPr sz="6100"/>
            </a:lvl6pPr>
            <a:lvl7pPr lvl="6" algn="ctr" rtl="0">
              <a:spcBef>
                <a:spcPts val="0"/>
              </a:spcBef>
              <a:spcAft>
                <a:spcPts val="0"/>
              </a:spcAft>
              <a:buSzPts val="6100"/>
              <a:buNone/>
              <a:defRPr sz="6100"/>
            </a:lvl7pPr>
            <a:lvl8pPr lvl="7" algn="ctr" rtl="0">
              <a:spcBef>
                <a:spcPts val="0"/>
              </a:spcBef>
              <a:spcAft>
                <a:spcPts val="0"/>
              </a:spcAft>
              <a:buSzPts val="6100"/>
              <a:buNone/>
              <a:defRPr sz="6100"/>
            </a:lvl8pPr>
            <a:lvl9pPr lvl="8" algn="ctr" rtl="0">
              <a:spcBef>
                <a:spcPts val="0"/>
              </a:spcBef>
              <a:spcAft>
                <a:spcPts val="0"/>
              </a:spcAft>
              <a:buSzPts val="6100"/>
              <a:buNone/>
              <a:defRPr sz="6100"/>
            </a:lvl9pPr>
          </a:lstStyle>
          <a:p>
            <a:endParaRPr/>
          </a:p>
        </p:txBody>
      </p:sp>
      <p:sp>
        <p:nvSpPr>
          <p:cNvPr id="50" name="Google Shape;50;p2"/>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100"/>
              <a:buNone/>
              <a:defRPr sz="2100"/>
            </a:lvl1pPr>
            <a:lvl2pPr lvl="1" algn="ctr" rtl="0">
              <a:lnSpc>
                <a:spcPct val="100000"/>
              </a:lnSpc>
              <a:spcBef>
                <a:spcPts val="0"/>
              </a:spcBef>
              <a:spcAft>
                <a:spcPts val="0"/>
              </a:spcAft>
              <a:buSzPts val="2900"/>
              <a:buNone/>
              <a:defRPr sz="2900"/>
            </a:lvl2pPr>
            <a:lvl3pPr lvl="2" algn="ctr" rtl="0">
              <a:lnSpc>
                <a:spcPct val="100000"/>
              </a:lnSpc>
              <a:spcBef>
                <a:spcPts val="0"/>
              </a:spcBef>
              <a:spcAft>
                <a:spcPts val="0"/>
              </a:spcAft>
              <a:buSzPts val="2900"/>
              <a:buNone/>
              <a:defRPr sz="2900"/>
            </a:lvl3pPr>
            <a:lvl4pPr lvl="3" algn="ctr" rtl="0">
              <a:lnSpc>
                <a:spcPct val="100000"/>
              </a:lnSpc>
              <a:spcBef>
                <a:spcPts val="0"/>
              </a:spcBef>
              <a:spcAft>
                <a:spcPts val="0"/>
              </a:spcAft>
              <a:buSzPts val="2900"/>
              <a:buNone/>
              <a:defRPr sz="2900"/>
            </a:lvl4pPr>
            <a:lvl5pPr lvl="4" algn="ctr" rtl="0">
              <a:lnSpc>
                <a:spcPct val="100000"/>
              </a:lnSpc>
              <a:spcBef>
                <a:spcPts val="0"/>
              </a:spcBef>
              <a:spcAft>
                <a:spcPts val="0"/>
              </a:spcAft>
              <a:buSzPts val="2900"/>
              <a:buNone/>
              <a:defRPr sz="2900"/>
            </a:lvl5pPr>
            <a:lvl6pPr lvl="5" algn="ctr" rtl="0">
              <a:lnSpc>
                <a:spcPct val="100000"/>
              </a:lnSpc>
              <a:spcBef>
                <a:spcPts val="0"/>
              </a:spcBef>
              <a:spcAft>
                <a:spcPts val="0"/>
              </a:spcAft>
              <a:buSzPts val="2900"/>
              <a:buNone/>
              <a:defRPr sz="2900"/>
            </a:lvl6pPr>
            <a:lvl7pPr lvl="6" algn="ctr" rtl="0">
              <a:lnSpc>
                <a:spcPct val="100000"/>
              </a:lnSpc>
              <a:spcBef>
                <a:spcPts val="0"/>
              </a:spcBef>
              <a:spcAft>
                <a:spcPts val="0"/>
              </a:spcAft>
              <a:buSzPts val="2900"/>
              <a:buNone/>
              <a:defRPr sz="2900"/>
            </a:lvl7pPr>
            <a:lvl8pPr lvl="7" algn="ctr" rtl="0">
              <a:lnSpc>
                <a:spcPct val="100000"/>
              </a:lnSpc>
              <a:spcBef>
                <a:spcPts val="0"/>
              </a:spcBef>
              <a:spcAft>
                <a:spcPts val="0"/>
              </a:spcAft>
              <a:buSzPts val="2900"/>
              <a:buNone/>
              <a:defRPr sz="2900"/>
            </a:lvl8pPr>
            <a:lvl9pPr lvl="8" algn="ctr" rtl="0">
              <a:lnSpc>
                <a:spcPct val="100000"/>
              </a:lnSpc>
              <a:spcBef>
                <a:spcPts val="0"/>
              </a:spcBef>
              <a:spcAft>
                <a:spcPts val="0"/>
              </a:spcAft>
              <a:buSzPts val="2900"/>
              <a:buNone/>
              <a:defRPr sz="29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ota al pie">
  <p:cSld name="CAPTION_ONLY_1">
    <p:spTree>
      <p:nvGrpSpPr>
        <p:cNvPr id="1" name="Shape 139"/>
        <p:cNvGrpSpPr/>
        <p:nvPr/>
      </p:nvGrpSpPr>
      <p:grpSpPr>
        <a:xfrm>
          <a:off x="0" y="0"/>
          <a:ext cx="0" cy="0"/>
          <a:chOff x="0" y="0"/>
          <a:chExt cx="0" cy="0"/>
        </a:xfrm>
      </p:grpSpPr>
      <p:sp>
        <p:nvSpPr>
          <p:cNvPr id="140" name="Google Shape;140;p11"/>
          <p:cNvSpPr/>
          <p:nvPr/>
        </p:nvSpPr>
        <p:spPr>
          <a:xfrm>
            <a:off x="7928639" y="1"/>
            <a:ext cx="1215355" cy="402011"/>
          </a:xfrm>
          <a:custGeom>
            <a:avLst/>
            <a:gdLst/>
            <a:ahLst/>
            <a:cxnLst/>
            <a:rect l="l" t="t" r="r" b="b"/>
            <a:pathLst>
              <a:path w="15122" h="5002" extrusionOk="0">
                <a:moveTo>
                  <a:pt x="0" y="1"/>
                </a:moveTo>
                <a:lnTo>
                  <a:pt x="0" y="5001"/>
                </a:lnTo>
                <a:lnTo>
                  <a:pt x="15121" y="5001"/>
                </a:lnTo>
                <a:lnTo>
                  <a:pt x="15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1"/>
          <p:cNvSpPr/>
          <p:nvPr/>
        </p:nvSpPr>
        <p:spPr>
          <a:xfrm>
            <a:off x="3511525" y="783700"/>
            <a:ext cx="5632410" cy="2353867"/>
          </a:xfrm>
          <a:custGeom>
            <a:avLst/>
            <a:gdLst/>
            <a:ahLst/>
            <a:cxnLst/>
            <a:rect l="l" t="t" r="r" b="b"/>
            <a:pathLst>
              <a:path w="70081" h="27529" extrusionOk="0">
                <a:moveTo>
                  <a:pt x="0" y="1"/>
                </a:moveTo>
                <a:lnTo>
                  <a:pt x="0" y="27528"/>
                </a:lnTo>
                <a:lnTo>
                  <a:pt x="70080" y="27528"/>
                </a:lnTo>
                <a:lnTo>
                  <a:pt x="70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txBox="1">
            <a:spLocks noGrp="1"/>
          </p:cNvSpPr>
          <p:nvPr>
            <p:ph type="title"/>
          </p:nvPr>
        </p:nvSpPr>
        <p:spPr>
          <a:xfrm>
            <a:off x="3762375" y="1012300"/>
            <a:ext cx="4915200" cy="1940100"/>
          </a:xfrm>
          <a:prstGeom prst="rect">
            <a:avLst/>
          </a:prstGeom>
        </p:spPr>
        <p:txBody>
          <a:bodyPr spcFirstLastPara="1" wrap="square" lIns="91425" tIns="0" rIns="91425" bIns="0" anchor="ctr" anchorCtr="0">
            <a:noAutofit/>
          </a:bodyPr>
          <a:lstStyle>
            <a:lvl1pPr lvl="0" algn="r" rtl="0">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a:endParaRPr/>
          </a:p>
        </p:txBody>
      </p:sp>
      <p:sp>
        <p:nvSpPr>
          <p:cNvPr id="143" name="Google Shape;143;p11"/>
          <p:cNvSpPr/>
          <p:nvPr/>
        </p:nvSpPr>
        <p:spPr>
          <a:xfrm>
            <a:off x="5865073" y="3429550"/>
            <a:ext cx="1215342" cy="259665"/>
          </a:xfrm>
          <a:custGeom>
            <a:avLst/>
            <a:gdLst/>
            <a:ahLst/>
            <a:cxnLst/>
            <a:rect l="l" t="t" r="r" b="b"/>
            <a:pathLst>
              <a:path w="30813" h="8298" extrusionOk="0">
                <a:moveTo>
                  <a:pt x="0" y="1"/>
                </a:moveTo>
                <a:lnTo>
                  <a:pt x="0" y="8297"/>
                </a:lnTo>
                <a:lnTo>
                  <a:pt x="30813" y="8297"/>
                </a:lnTo>
                <a:lnTo>
                  <a:pt x="30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a:off x="8018936" y="3429550"/>
            <a:ext cx="1124989" cy="259686"/>
          </a:xfrm>
          <a:custGeom>
            <a:avLst/>
            <a:gdLst/>
            <a:ahLst/>
            <a:cxnLst/>
            <a:rect l="l" t="t" r="r" b="b"/>
            <a:pathLst>
              <a:path w="35945" h="8298" extrusionOk="0">
                <a:moveTo>
                  <a:pt x="1" y="1"/>
                </a:moveTo>
                <a:lnTo>
                  <a:pt x="1" y="8297"/>
                </a:lnTo>
                <a:lnTo>
                  <a:pt x="35945" y="8297"/>
                </a:lnTo>
                <a:lnTo>
                  <a:pt x="359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a:off x="7083824" y="3429550"/>
            <a:ext cx="259727" cy="259665"/>
          </a:xfrm>
          <a:custGeom>
            <a:avLst/>
            <a:gdLst/>
            <a:ahLst/>
            <a:cxnLst/>
            <a:rect l="l" t="t" r="r" b="b"/>
            <a:pathLst>
              <a:path w="8298" h="8298" extrusionOk="0">
                <a:moveTo>
                  <a:pt x="0" y="1"/>
                </a:moveTo>
                <a:lnTo>
                  <a:pt x="0" y="8297"/>
                </a:lnTo>
                <a:lnTo>
                  <a:pt x="8297" y="8297"/>
                </a:lnTo>
                <a:lnTo>
                  <a:pt x="82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a:off x="7496607" y="3429550"/>
            <a:ext cx="259707" cy="259686"/>
          </a:xfrm>
          <a:custGeom>
            <a:avLst/>
            <a:gdLst/>
            <a:ahLst/>
            <a:cxnLst/>
            <a:rect l="l" t="t" r="r" b="b"/>
            <a:pathLst>
              <a:path w="8298" h="8298" extrusionOk="0">
                <a:moveTo>
                  <a:pt x="1" y="1"/>
                </a:moveTo>
                <a:lnTo>
                  <a:pt x="1"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7"/>
        <p:cNvGrpSpPr/>
        <p:nvPr/>
      </p:nvGrpSpPr>
      <p:grpSpPr>
        <a:xfrm>
          <a:off x="0" y="0"/>
          <a:ext cx="0" cy="0"/>
          <a:chOff x="0" y="0"/>
          <a:chExt cx="0" cy="0"/>
        </a:xfrm>
      </p:grpSpPr>
      <p:sp>
        <p:nvSpPr>
          <p:cNvPr id="148" name="Google Shape;148;p12"/>
          <p:cNvSpPr txBox="1">
            <a:spLocks noGrp="1"/>
          </p:cNvSpPr>
          <p:nvPr>
            <p:ph type="body" idx="1"/>
          </p:nvPr>
        </p:nvSpPr>
        <p:spPr>
          <a:xfrm>
            <a:off x="311700" y="3306869"/>
            <a:ext cx="8520600" cy="6510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Char char="●"/>
              <a:defRPr sz="1600"/>
            </a:lvl1pPr>
            <a:lvl2pPr marL="914400" lvl="1" indent="-330200" algn="ctr" rtl="0">
              <a:spcBef>
                <a:spcPts val="1600"/>
              </a:spcBef>
              <a:spcAft>
                <a:spcPts val="0"/>
              </a:spcAft>
              <a:buSzPts val="1600"/>
              <a:buChar char="○"/>
              <a:defRPr sz="1600"/>
            </a:lvl2pPr>
            <a:lvl3pPr marL="1371600" lvl="2" indent="-330200" algn="ctr" rtl="0">
              <a:spcBef>
                <a:spcPts val="1600"/>
              </a:spcBef>
              <a:spcAft>
                <a:spcPts val="0"/>
              </a:spcAft>
              <a:buSzPts val="1600"/>
              <a:buChar char="■"/>
              <a:defRPr sz="1600"/>
            </a:lvl3pPr>
            <a:lvl4pPr marL="1828800" lvl="3" indent="-330200" algn="ctr" rtl="0">
              <a:spcBef>
                <a:spcPts val="1600"/>
              </a:spcBef>
              <a:spcAft>
                <a:spcPts val="0"/>
              </a:spcAft>
              <a:buSzPts val="1600"/>
              <a:buChar char="●"/>
              <a:defRPr sz="1600"/>
            </a:lvl4pPr>
            <a:lvl5pPr marL="2286000" lvl="4" indent="-330200" algn="ctr" rtl="0">
              <a:spcBef>
                <a:spcPts val="1600"/>
              </a:spcBef>
              <a:spcAft>
                <a:spcPts val="0"/>
              </a:spcAft>
              <a:buSzPts val="1600"/>
              <a:buChar char="○"/>
              <a:defRPr sz="1600"/>
            </a:lvl5pPr>
            <a:lvl6pPr marL="2743200" lvl="5" indent="-330200" algn="ctr" rtl="0">
              <a:spcBef>
                <a:spcPts val="1600"/>
              </a:spcBef>
              <a:spcAft>
                <a:spcPts val="0"/>
              </a:spcAft>
              <a:buSzPts val="1600"/>
              <a:buChar char="■"/>
              <a:defRPr sz="1600"/>
            </a:lvl6pPr>
            <a:lvl7pPr marL="3200400" lvl="6" indent="-330200" algn="ctr" rtl="0">
              <a:spcBef>
                <a:spcPts val="1600"/>
              </a:spcBef>
              <a:spcAft>
                <a:spcPts val="0"/>
              </a:spcAft>
              <a:buSzPts val="1600"/>
              <a:buChar char="●"/>
              <a:defRPr sz="1600"/>
            </a:lvl7pPr>
            <a:lvl8pPr marL="3657600" lvl="7" indent="-330200" algn="ctr" rtl="0">
              <a:spcBef>
                <a:spcPts val="1600"/>
              </a:spcBef>
              <a:spcAft>
                <a:spcPts val="0"/>
              </a:spcAft>
              <a:buSzPts val="1600"/>
              <a:buChar char="○"/>
              <a:defRPr sz="1600"/>
            </a:lvl8pPr>
            <a:lvl9pPr marL="4114800" lvl="8" indent="-330200" algn="ctr" rtl="0">
              <a:spcBef>
                <a:spcPts val="1600"/>
              </a:spcBef>
              <a:spcAft>
                <a:spcPts val="1600"/>
              </a:spcAft>
              <a:buSzPts val="1600"/>
              <a:buChar char="■"/>
              <a:defRPr sz="1600"/>
            </a:lvl9pPr>
          </a:lstStyle>
          <a:p>
            <a:endParaRPr/>
          </a:p>
        </p:txBody>
      </p:sp>
      <p:sp>
        <p:nvSpPr>
          <p:cNvPr id="149" name="Google Shape;149;p12"/>
          <p:cNvSpPr/>
          <p:nvPr/>
        </p:nvSpPr>
        <p:spPr>
          <a:xfrm rot="10800000">
            <a:off x="2751806" y="4243474"/>
            <a:ext cx="6391269" cy="904876"/>
          </a:xfrm>
          <a:custGeom>
            <a:avLst/>
            <a:gdLst/>
            <a:ahLst/>
            <a:cxnLst/>
            <a:rect l="l" t="t" r="r" b="b"/>
            <a:pathLst>
              <a:path w="16884" h="2763" extrusionOk="0">
                <a:moveTo>
                  <a:pt x="1" y="0"/>
                </a:moveTo>
                <a:lnTo>
                  <a:pt x="1" y="2762"/>
                </a:lnTo>
                <a:lnTo>
                  <a:pt x="16884" y="2762"/>
                </a:lnTo>
                <a:lnTo>
                  <a:pt x="1688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2"/>
          <p:cNvSpPr/>
          <p:nvPr/>
        </p:nvSpPr>
        <p:spPr>
          <a:xfrm rot="10800000">
            <a:off x="1361250" y="1501127"/>
            <a:ext cx="7781825" cy="1525098"/>
          </a:xfrm>
          <a:custGeom>
            <a:avLst/>
            <a:gdLst/>
            <a:ahLst/>
            <a:cxnLst/>
            <a:rect l="l" t="t" r="r" b="b"/>
            <a:pathLst>
              <a:path w="2882" h="2775" extrusionOk="0">
                <a:moveTo>
                  <a:pt x="1" y="0"/>
                </a:moveTo>
                <a:lnTo>
                  <a:pt x="1" y="2774"/>
                </a:lnTo>
                <a:lnTo>
                  <a:pt x="2882" y="2774"/>
                </a:lnTo>
                <a:lnTo>
                  <a:pt x="2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2"/>
          <p:cNvSpPr/>
          <p:nvPr/>
        </p:nvSpPr>
        <p:spPr>
          <a:xfrm rot="10800000">
            <a:off x="2" y="1"/>
            <a:ext cx="5791098" cy="505550"/>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2"/>
          <p:cNvSpPr/>
          <p:nvPr/>
        </p:nvSpPr>
        <p:spPr>
          <a:xfrm rot="10800000">
            <a:off x="21" y="1501871"/>
            <a:ext cx="1104138" cy="355443"/>
          </a:xfrm>
          <a:custGeom>
            <a:avLst/>
            <a:gdLst/>
            <a:ahLst/>
            <a:cxnLst/>
            <a:rect l="l" t="t" r="r" b="b"/>
            <a:pathLst>
              <a:path w="8586" h="2764" extrusionOk="0">
                <a:moveTo>
                  <a:pt x="1" y="1"/>
                </a:moveTo>
                <a:lnTo>
                  <a:pt x="1" y="2763"/>
                </a:lnTo>
                <a:lnTo>
                  <a:pt x="8585" y="2763"/>
                </a:lnTo>
                <a:lnTo>
                  <a:pt x="85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2"/>
          <p:cNvSpPr/>
          <p:nvPr/>
        </p:nvSpPr>
        <p:spPr>
          <a:xfrm rot="10800000">
            <a:off x="532482" y="912524"/>
            <a:ext cx="1055445" cy="355301"/>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2"/>
          <p:cNvSpPr/>
          <p:nvPr/>
        </p:nvSpPr>
        <p:spPr>
          <a:xfrm rot="10800000">
            <a:off x="7173125" y="912516"/>
            <a:ext cx="1970757" cy="355315"/>
          </a:xfrm>
          <a:custGeom>
            <a:avLst/>
            <a:gdLst/>
            <a:ahLst/>
            <a:cxnLst/>
            <a:rect l="l" t="t" r="r" b="b"/>
            <a:pathLst>
              <a:path w="15325" h="2763" extrusionOk="0">
                <a:moveTo>
                  <a:pt x="1" y="1"/>
                </a:moveTo>
                <a:lnTo>
                  <a:pt x="1" y="2763"/>
                </a:lnTo>
                <a:lnTo>
                  <a:pt x="15324" y="2763"/>
                </a:lnTo>
                <a:lnTo>
                  <a:pt x="15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2"/>
          <p:cNvSpPr/>
          <p:nvPr/>
        </p:nvSpPr>
        <p:spPr>
          <a:xfrm rot="10800000">
            <a:off x="1814348" y="912516"/>
            <a:ext cx="1600139" cy="355315"/>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2"/>
          <p:cNvSpPr/>
          <p:nvPr/>
        </p:nvSpPr>
        <p:spPr>
          <a:xfrm rot="10800000">
            <a:off x="4523560" y="323049"/>
            <a:ext cx="2095515"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2"/>
          <p:cNvSpPr/>
          <p:nvPr/>
        </p:nvSpPr>
        <p:spPr>
          <a:xfrm rot="10800000">
            <a:off x="7381057" y="3345678"/>
            <a:ext cx="1762943" cy="355322"/>
          </a:xfrm>
          <a:custGeom>
            <a:avLst/>
            <a:gdLst/>
            <a:ahLst/>
            <a:cxnLst/>
            <a:rect l="l" t="t" r="r" b="b"/>
            <a:pathLst>
              <a:path w="16884" h="2763" extrusionOk="0">
                <a:moveTo>
                  <a:pt x="1" y="0"/>
                </a:moveTo>
                <a:lnTo>
                  <a:pt x="1" y="2762"/>
                </a:lnTo>
                <a:lnTo>
                  <a:pt x="16884" y="2762"/>
                </a:lnTo>
                <a:lnTo>
                  <a:pt x="168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2"/>
          <p:cNvSpPr/>
          <p:nvPr/>
        </p:nvSpPr>
        <p:spPr>
          <a:xfrm rot="10800000">
            <a:off x="-4" y="2084924"/>
            <a:ext cx="1785554" cy="356851"/>
          </a:xfrm>
          <a:custGeom>
            <a:avLst/>
            <a:gdLst/>
            <a:ahLst/>
            <a:cxnLst/>
            <a:rect l="l" t="t" r="r" b="b"/>
            <a:pathLst>
              <a:path w="15325" h="2775" extrusionOk="0">
                <a:moveTo>
                  <a:pt x="1" y="0"/>
                </a:moveTo>
                <a:lnTo>
                  <a:pt x="1" y="2774"/>
                </a:lnTo>
                <a:lnTo>
                  <a:pt x="15324" y="2774"/>
                </a:lnTo>
                <a:lnTo>
                  <a:pt x="15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2"/>
          <p:cNvSpPr/>
          <p:nvPr/>
        </p:nvSpPr>
        <p:spPr>
          <a:xfrm rot="10800000">
            <a:off x="656319" y="4788199"/>
            <a:ext cx="2628881" cy="355301"/>
          </a:xfrm>
          <a:custGeom>
            <a:avLst/>
            <a:gdLst/>
            <a:ahLst/>
            <a:cxnLst/>
            <a:rect l="l" t="t" r="r" b="b"/>
            <a:pathLst>
              <a:path w="16884" h="2763" extrusionOk="0">
                <a:moveTo>
                  <a:pt x="1" y="0"/>
                </a:moveTo>
                <a:lnTo>
                  <a:pt x="1" y="2762"/>
                </a:lnTo>
                <a:lnTo>
                  <a:pt x="16884" y="2762"/>
                </a:lnTo>
                <a:lnTo>
                  <a:pt x="168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2"/>
          <p:cNvSpPr txBox="1">
            <a:spLocks noGrp="1"/>
          </p:cNvSpPr>
          <p:nvPr>
            <p:ph type="title" hasCustomPrompt="1"/>
          </p:nvPr>
        </p:nvSpPr>
        <p:spPr>
          <a:xfrm>
            <a:off x="311700" y="1847850"/>
            <a:ext cx="8520600" cy="1382700"/>
          </a:xfrm>
          <a:prstGeom prst="rect">
            <a:avLst/>
          </a:prstGeom>
        </p:spPr>
        <p:txBody>
          <a:bodyPr spcFirstLastPara="1" wrap="square" lIns="91425" tIns="0" rIns="91425" bIns="0" anchor="b" anchorCtr="0">
            <a:noAutofit/>
          </a:bodyPr>
          <a:lstStyle>
            <a:lvl1pPr lvl="0" algn="ctr" rtl="0">
              <a:spcBef>
                <a:spcPts val="0"/>
              </a:spcBef>
              <a:spcAft>
                <a:spcPts val="0"/>
              </a:spcAft>
              <a:buSzPts val="12500"/>
              <a:buNone/>
              <a:defRPr sz="12500"/>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hree columns">
  <p:cSld name="CUSTOM_1">
    <p:spTree>
      <p:nvGrpSpPr>
        <p:cNvPr id="1" name="Shape 162"/>
        <p:cNvGrpSpPr/>
        <p:nvPr/>
      </p:nvGrpSpPr>
      <p:grpSpPr>
        <a:xfrm>
          <a:off x="0" y="0"/>
          <a:ext cx="0" cy="0"/>
          <a:chOff x="0" y="0"/>
          <a:chExt cx="0" cy="0"/>
        </a:xfrm>
      </p:grpSpPr>
      <p:grpSp>
        <p:nvGrpSpPr>
          <p:cNvPr id="163" name="Google Shape;163;p14"/>
          <p:cNvGrpSpPr/>
          <p:nvPr/>
        </p:nvGrpSpPr>
        <p:grpSpPr>
          <a:xfrm>
            <a:off x="-25" y="2816286"/>
            <a:ext cx="9144046" cy="948350"/>
            <a:chOff x="-25" y="2816286"/>
            <a:chExt cx="9144046" cy="948350"/>
          </a:xfrm>
        </p:grpSpPr>
        <p:sp>
          <p:nvSpPr>
            <p:cNvPr id="164" name="Google Shape;164;p14"/>
            <p:cNvSpPr/>
            <p:nvPr/>
          </p:nvSpPr>
          <p:spPr>
            <a:xfrm>
              <a:off x="5439453" y="3632754"/>
              <a:ext cx="142155" cy="131882"/>
            </a:xfrm>
            <a:custGeom>
              <a:avLst/>
              <a:gdLst/>
              <a:ahLst/>
              <a:cxnLst/>
              <a:rect l="l" t="t" r="r" b="b"/>
              <a:pathLst>
                <a:path w="4442" h="4121" extrusionOk="0">
                  <a:moveTo>
                    <a:pt x="1" y="1"/>
                  </a:moveTo>
                  <a:lnTo>
                    <a:pt x="1" y="4120"/>
                  </a:lnTo>
                  <a:lnTo>
                    <a:pt x="4442" y="4120"/>
                  </a:lnTo>
                  <a:lnTo>
                    <a:pt x="4442"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a:off x="5723675" y="3632754"/>
              <a:ext cx="2948838" cy="131882"/>
            </a:xfrm>
            <a:custGeom>
              <a:avLst/>
              <a:gdLst/>
              <a:ahLst/>
              <a:cxnLst/>
              <a:rect l="l" t="t" r="r" b="b"/>
              <a:pathLst>
                <a:path w="92144" h="4121" extrusionOk="0">
                  <a:moveTo>
                    <a:pt x="1" y="1"/>
                  </a:moveTo>
                  <a:lnTo>
                    <a:pt x="1" y="4120"/>
                  </a:lnTo>
                  <a:lnTo>
                    <a:pt x="92143" y="4120"/>
                  </a:lnTo>
                  <a:lnTo>
                    <a:pt x="921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4574596" y="3360726"/>
              <a:ext cx="1353834" cy="131882"/>
            </a:xfrm>
            <a:custGeom>
              <a:avLst/>
              <a:gdLst/>
              <a:ahLst/>
              <a:cxnLst/>
              <a:rect l="l" t="t" r="r" b="b"/>
              <a:pathLst>
                <a:path w="42304"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a:off x="5129312" y="2816286"/>
              <a:ext cx="1148858" cy="131498"/>
            </a:xfrm>
            <a:custGeom>
              <a:avLst/>
              <a:gdLst/>
              <a:ahLst/>
              <a:cxnLst/>
              <a:rect l="l" t="t" r="r" b="b"/>
              <a:pathLst>
                <a:path w="35899" h="4109" extrusionOk="0">
                  <a:moveTo>
                    <a:pt x="1" y="1"/>
                  </a:moveTo>
                  <a:lnTo>
                    <a:pt x="1" y="4108"/>
                  </a:lnTo>
                  <a:lnTo>
                    <a:pt x="35898" y="4108"/>
                  </a:lnTo>
                  <a:lnTo>
                    <a:pt x="358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4"/>
            <p:cNvSpPr/>
            <p:nvPr/>
          </p:nvSpPr>
          <p:spPr>
            <a:xfrm>
              <a:off x="3376749"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4"/>
            <p:cNvSpPr/>
            <p:nvPr/>
          </p:nvSpPr>
          <p:spPr>
            <a:xfrm>
              <a:off x="3077647" y="2816286"/>
              <a:ext cx="370397" cy="131498"/>
            </a:xfrm>
            <a:custGeom>
              <a:avLst/>
              <a:gdLst/>
              <a:ahLst/>
              <a:cxnLst/>
              <a:rect l="l" t="t" r="r" b="b"/>
              <a:pathLst>
                <a:path w="11574" h="4109" extrusionOk="0">
                  <a:moveTo>
                    <a:pt x="1" y="1"/>
                  </a:moveTo>
                  <a:lnTo>
                    <a:pt x="1" y="4108"/>
                  </a:lnTo>
                  <a:lnTo>
                    <a:pt x="11574" y="4108"/>
                  </a:lnTo>
                  <a:lnTo>
                    <a:pt x="1157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4"/>
            <p:cNvSpPr/>
            <p:nvPr/>
          </p:nvSpPr>
          <p:spPr>
            <a:xfrm>
              <a:off x="3542860" y="2816286"/>
              <a:ext cx="139467" cy="131498"/>
            </a:xfrm>
            <a:custGeom>
              <a:avLst/>
              <a:gdLst/>
              <a:ahLst/>
              <a:cxnLst/>
              <a:rect l="l" t="t" r="r" b="b"/>
              <a:pathLst>
                <a:path w="4358" h="4109" extrusionOk="0">
                  <a:moveTo>
                    <a:pt x="0" y="1"/>
                  </a:moveTo>
                  <a:lnTo>
                    <a:pt x="0"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4"/>
            <p:cNvSpPr/>
            <p:nvPr/>
          </p:nvSpPr>
          <p:spPr>
            <a:xfrm>
              <a:off x="3723818" y="3088314"/>
              <a:ext cx="366205" cy="131882"/>
            </a:xfrm>
            <a:custGeom>
              <a:avLst/>
              <a:gdLst/>
              <a:ahLst/>
              <a:cxnLst/>
              <a:rect l="l" t="t" r="r" b="b"/>
              <a:pathLst>
                <a:path w="11443" h="4121" extrusionOk="0">
                  <a:moveTo>
                    <a:pt x="1" y="1"/>
                  </a:moveTo>
                  <a:lnTo>
                    <a:pt x="1" y="4120"/>
                  </a:lnTo>
                  <a:lnTo>
                    <a:pt x="11443" y="4120"/>
                  </a:lnTo>
                  <a:lnTo>
                    <a:pt x="114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2734770" y="3088314"/>
              <a:ext cx="891622" cy="131882"/>
            </a:xfrm>
            <a:custGeom>
              <a:avLst/>
              <a:gdLst/>
              <a:ahLst/>
              <a:cxnLst/>
              <a:rect l="l" t="t" r="r" b="b"/>
              <a:pathLst>
                <a:path w="27861" h="4121" extrusionOk="0">
                  <a:moveTo>
                    <a:pt x="0" y="1"/>
                  </a:moveTo>
                  <a:lnTo>
                    <a:pt x="0" y="4120"/>
                  </a:lnTo>
                  <a:lnTo>
                    <a:pt x="27861" y="4120"/>
                  </a:lnTo>
                  <a:lnTo>
                    <a:pt x="2786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864832"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4"/>
            <p:cNvSpPr/>
            <p:nvPr/>
          </p:nvSpPr>
          <p:spPr>
            <a:xfrm>
              <a:off x="1149054" y="3632754"/>
              <a:ext cx="2031679" cy="131882"/>
            </a:xfrm>
            <a:custGeom>
              <a:avLst/>
              <a:gdLst/>
              <a:ahLst/>
              <a:cxnLst/>
              <a:rect l="l" t="t" r="r" b="b"/>
              <a:pathLst>
                <a:path w="63485" h="4121" extrusionOk="0">
                  <a:moveTo>
                    <a:pt x="0" y="1"/>
                  </a:moveTo>
                  <a:lnTo>
                    <a:pt x="0" y="4120"/>
                  </a:lnTo>
                  <a:lnTo>
                    <a:pt x="63484" y="4120"/>
                  </a:lnTo>
                  <a:lnTo>
                    <a:pt x="6348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25"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824064" y="2816286"/>
              <a:ext cx="1337833" cy="131498"/>
            </a:xfrm>
            <a:custGeom>
              <a:avLst/>
              <a:gdLst/>
              <a:ahLst/>
              <a:cxnLst/>
              <a:rect l="l" t="t" r="r" b="b"/>
              <a:pathLst>
                <a:path w="41804" h="4109" extrusionOk="0">
                  <a:moveTo>
                    <a:pt x="0" y="1"/>
                  </a:moveTo>
                  <a:lnTo>
                    <a:pt x="0" y="4108"/>
                  </a:lnTo>
                  <a:lnTo>
                    <a:pt x="41803" y="4108"/>
                  </a:lnTo>
                  <a:lnTo>
                    <a:pt x="418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582114" y="2816286"/>
              <a:ext cx="139499" cy="131498"/>
            </a:xfrm>
            <a:custGeom>
              <a:avLst/>
              <a:gdLst/>
              <a:ahLst/>
              <a:cxnLst/>
              <a:rect l="l" t="t" r="r" b="b"/>
              <a:pathLst>
                <a:path w="4359" h="4109" extrusionOk="0">
                  <a:moveTo>
                    <a:pt x="1" y="1"/>
                  </a:moveTo>
                  <a:lnTo>
                    <a:pt x="1"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8756420"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4"/>
            <p:cNvSpPr/>
            <p:nvPr/>
          </p:nvSpPr>
          <p:spPr>
            <a:xfrm>
              <a:off x="7790219"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6982098" y="2816286"/>
              <a:ext cx="1154938" cy="131498"/>
            </a:xfrm>
            <a:custGeom>
              <a:avLst/>
              <a:gdLst/>
              <a:ahLst/>
              <a:cxnLst/>
              <a:rect l="l" t="t" r="r" b="b"/>
              <a:pathLst>
                <a:path w="36089" h="4109" extrusionOk="0">
                  <a:moveTo>
                    <a:pt x="1" y="1"/>
                  </a:moveTo>
                  <a:lnTo>
                    <a:pt x="1" y="4108"/>
                  </a:lnTo>
                  <a:lnTo>
                    <a:pt x="36089" y="4108"/>
                  </a:lnTo>
                  <a:lnTo>
                    <a:pt x="3608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8279016" y="2816286"/>
              <a:ext cx="139883" cy="131498"/>
            </a:xfrm>
            <a:custGeom>
              <a:avLst/>
              <a:gdLst/>
              <a:ahLst/>
              <a:cxnLst/>
              <a:rect l="l" t="t" r="r" b="b"/>
              <a:pathLst>
                <a:path w="4371" h="4109" extrusionOk="0">
                  <a:moveTo>
                    <a:pt x="1" y="1"/>
                  </a:moveTo>
                  <a:lnTo>
                    <a:pt x="1" y="4108"/>
                  </a:lnTo>
                  <a:lnTo>
                    <a:pt x="4370" y="4108"/>
                  </a:lnTo>
                  <a:lnTo>
                    <a:pt x="4370"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14"/>
          <p:cNvSpPr txBox="1">
            <a:spLocks noGrp="1"/>
          </p:cNvSpPr>
          <p:nvPr>
            <p:ph type="ctrTitle"/>
          </p:nvPr>
        </p:nvSpPr>
        <p:spPr>
          <a:xfrm flipH="1">
            <a:off x="6355375" y="-142871"/>
            <a:ext cx="14358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83" name="Google Shape;183;p14"/>
          <p:cNvSpPr txBox="1">
            <a:spLocks noGrp="1"/>
          </p:cNvSpPr>
          <p:nvPr>
            <p:ph type="subTitle" idx="1"/>
          </p:nvPr>
        </p:nvSpPr>
        <p:spPr>
          <a:xfrm flipH="1">
            <a:off x="6040625" y="1928650"/>
            <a:ext cx="20664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4" name="Google Shape;184;p14"/>
          <p:cNvSpPr txBox="1">
            <a:spLocks noGrp="1"/>
          </p:cNvSpPr>
          <p:nvPr>
            <p:ph type="ctrTitle" idx="2"/>
          </p:nvPr>
        </p:nvSpPr>
        <p:spPr>
          <a:xfrm flipH="1">
            <a:off x="1037600"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185" name="Google Shape;185;p14"/>
          <p:cNvSpPr txBox="1">
            <a:spLocks noGrp="1"/>
          </p:cNvSpPr>
          <p:nvPr>
            <p:ph type="subTitle" idx="3"/>
          </p:nvPr>
        </p:nvSpPr>
        <p:spPr>
          <a:xfrm flipH="1">
            <a:off x="1037000" y="1928650"/>
            <a:ext cx="20670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6" name="Google Shape;186;p14"/>
          <p:cNvSpPr txBox="1">
            <a:spLocks noGrp="1"/>
          </p:cNvSpPr>
          <p:nvPr>
            <p:ph type="ctrTitle" idx="4"/>
          </p:nvPr>
        </p:nvSpPr>
        <p:spPr>
          <a:xfrm flipH="1">
            <a:off x="3829056" y="-219071"/>
            <a:ext cx="14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87" name="Google Shape;187;p14"/>
          <p:cNvSpPr txBox="1">
            <a:spLocks noGrp="1"/>
          </p:cNvSpPr>
          <p:nvPr>
            <p:ph type="subTitle" idx="5"/>
          </p:nvPr>
        </p:nvSpPr>
        <p:spPr>
          <a:xfrm flipH="1">
            <a:off x="3539465" y="1928650"/>
            <a:ext cx="20670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8" name="Google Shape;188;p14"/>
          <p:cNvSpPr txBox="1">
            <a:spLocks noGrp="1"/>
          </p:cNvSpPr>
          <p:nvPr>
            <p:ph type="title" idx="6"/>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89" name="Google Shape;189;p14"/>
          <p:cNvSpPr txBox="1">
            <a:spLocks noGrp="1"/>
          </p:cNvSpPr>
          <p:nvPr>
            <p:ph type="ctrTitle" idx="7"/>
          </p:nvPr>
        </p:nvSpPr>
        <p:spPr>
          <a:xfrm flipH="1">
            <a:off x="3539112"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190" name="Google Shape;190;p14"/>
          <p:cNvSpPr txBox="1">
            <a:spLocks noGrp="1"/>
          </p:cNvSpPr>
          <p:nvPr>
            <p:ph type="ctrTitle" idx="8"/>
          </p:nvPr>
        </p:nvSpPr>
        <p:spPr>
          <a:xfrm flipH="1">
            <a:off x="6041962"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91"/>
        <p:cNvGrpSpPr/>
        <p:nvPr/>
      </p:nvGrpSpPr>
      <p:grpSpPr>
        <a:xfrm>
          <a:off x="0" y="0"/>
          <a:ext cx="0" cy="0"/>
          <a:chOff x="0" y="0"/>
          <a:chExt cx="0" cy="0"/>
        </a:xfrm>
      </p:grpSpPr>
      <p:sp>
        <p:nvSpPr>
          <p:cNvPr id="192" name="Google Shape;192;p15"/>
          <p:cNvSpPr/>
          <p:nvPr/>
        </p:nvSpPr>
        <p:spPr>
          <a:xfrm>
            <a:off x="0" y="1584850"/>
            <a:ext cx="4361919"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6076300" y="1584850"/>
            <a:ext cx="1243658" cy="241393"/>
          </a:xfrm>
          <a:custGeom>
            <a:avLst/>
            <a:gdLst/>
            <a:ahLst/>
            <a:cxnLst/>
            <a:rect l="l" t="t" r="r" b="b"/>
            <a:pathLst>
              <a:path w="19503" h="5847" extrusionOk="0">
                <a:moveTo>
                  <a:pt x="0" y="1"/>
                </a:moveTo>
                <a:lnTo>
                  <a:pt x="0" y="5847"/>
                </a:lnTo>
                <a:lnTo>
                  <a:pt x="19503" y="5847"/>
                </a:lnTo>
                <a:lnTo>
                  <a:pt x="19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2172024" y="3002644"/>
            <a:ext cx="1243656" cy="240911"/>
          </a:xfrm>
          <a:custGeom>
            <a:avLst/>
            <a:gdLst/>
            <a:ahLst/>
            <a:cxnLst/>
            <a:rect l="l" t="t" r="r" b="b"/>
            <a:pathLst>
              <a:path w="30184" h="5847" extrusionOk="0">
                <a:moveTo>
                  <a:pt x="1" y="0"/>
                </a:moveTo>
                <a:lnTo>
                  <a:pt x="1" y="5846"/>
                </a:lnTo>
                <a:lnTo>
                  <a:pt x="30183" y="5846"/>
                </a:lnTo>
                <a:lnTo>
                  <a:pt x="301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667250" y="3002650"/>
            <a:ext cx="4476882"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4552950" y="1584850"/>
            <a:ext cx="134246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txBox="1">
            <a:spLocks noGrp="1"/>
          </p:cNvSpPr>
          <p:nvPr>
            <p:ph type="ctrTitle"/>
          </p:nvPr>
        </p:nvSpPr>
        <p:spPr>
          <a:xfrm flipH="1">
            <a:off x="2189800" y="1848349"/>
            <a:ext cx="2163900" cy="240900"/>
          </a:xfrm>
          <a:prstGeom prst="rect">
            <a:avLst/>
          </a:prstGeom>
        </p:spPr>
        <p:txBody>
          <a:bodyPr spcFirstLastPara="1" wrap="square" lIns="91425" tIns="0" rIns="91425" bIns="0" anchor="b" anchorCtr="0">
            <a:noAutofit/>
          </a:bodyPr>
          <a:lstStyle>
            <a:lvl1pPr lvl="0" rtl="0">
              <a:spcBef>
                <a:spcPts val="0"/>
              </a:spcBef>
              <a:spcAft>
                <a:spcPts val="0"/>
              </a:spcAft>
              <a:buSzPts val="3500"/>
              <a:buNone/>
              <a:defRPr sz="3500"/>
            </a:lvl1pPr>
            <a:lvl2pPr lvl="1" algn="ctr" rtl="0">
              <a:spcBef>
                <a:spcPts val="0"/>
              </a:spcBef>
              <a:spcAft>
                <a:spcPts val="0"/>
              </a:spcAft>
              <a:buClr>
                <a:srgbClr val="434343"/>
              </a:buClr>
              <a:buSzPts val="3500"/>
              <a:buNone/>
              <a:defRPr sz="3500" b="1">
                <a:solidFill>
                  <a:srgbClr val="434343"/>
                </a:solidFill>
              </a:defRPr>
            </a:lvl2pPr>
            <a:lvl3pPr lvl="2" algn="ctr" rtl="0">
              <a:spcBef>
                <a:spcPts val="0"/>
              </a:spcBef>
              <a:spcAft>
                <a:spcPts val="0"/>
              </a:spcAft>
              <a:buClr>
                <a:srgbClr val="434343"/>
              </a:buClr>
              <a:buSzPts val="3500"/>
              <a:buNone/>
              <a:defRPr sz="3500" b="1">
                <a:solidFill>
                  <a:srgbClr val="434343"/>
                </a:solidFill>
              </a:defRPr>
            </a:lvl3pPr>
            <a:lvl4pPr lvl="3" algn="ctr" rtl="0">
              <a:spcBef>
                <a:spcPts val="0"/>
              </a:spcBef>
              <a:spcAft>
                <a:spcPts val="0"/>
              </a:spcAft>
              <a:buClr>
                <a:srgbClr val="434343"/>
              </a:buClr>
              <a:buSzPts val="3500"/>
              <a:buNone/>
              <a:defRPr sz="3500" b="1">
                <a:solidFill>
                  <a:srgbClr val="434343"/>
                </a:solidFill>
              </a:defRPr>
            </a:lvl4pPr>
            <a:lvl5pPr lvl="4" algn="ctr" rtl="0">
              <a:spcBef>
                <a:spcPts val="0"/>
              </a:spcBef>
              <a:spcAft>
                <a:spcPts val="0"/>
              </a:spcAft>
              <a:buClr>
                <a:srgbClr val="434343"/>
              </a:buClr>
              <a:buSzPts val="3500"/>
              <a:buNone/>
              <a:defRPr sz="3500" b="1">
                <a:solidFill>
                  <a:srgbClr val="434343"/>
                </a:solidFill>
              </a:defRPr>
            </a:lvl5pPr>
            <a:lvl6pPr lvl="5" algn="ctr" rtl="0">
              <a:spcBef>
                <a:spcPts val="0"/>
              </a:spcBef>
              <a:spcAft>
                <a:spcPts val="0"/>
              </a:spcAft>
              <a:buClr>
                <a:srgbClr val="434343"/>
              </a:buClr>
              <a:buSzPts val="3500"/>
              <a:buNone/>
              <a:defRPr sz="3500" b="1">
                <a:solidFill>
                  <a:srgbClr val="434343"/>
                </a:solidFill>
              </a:defRPr>
            </a:lvl6pPr>
            <a:lvl7pPr lvl="6" algn="ctr" rtl="0">
              <a:spcBef>
                <a:spcPts val="0"/>
              </a:spcBef>
              <a:spcAft>
                <a:spcPts val="0"/>
              </a:spcAft>
              <a:buClr>
                <a:srgbClr val="434343"/>
              </a:buClr>
              <a:buSzPts val="3500"/>
              <a:buNone/>
              <a:defRPr sz="3500" b="1">
                <a:solidFill>
                  <a:srgbClr val="434343"/>
                </a:solidFill>
              </a:defRPr>
            </a:lvl7pPr>
            <a:lvl8pPr lvl="7" algn="ctr" rtl="0">
              <a:spcBef>
                <a:spcPts val="0"/>
              </a:spcBef>
              <a:spcAft>
                <a:spcPts val="0"/>
              </a:spcAft>
              <a:buClr>
                <a:srgbClr val="434343"/>
              </a:buClr>
              <a:buSzPts val="3500"/>
              <a:buNone/>
              <a:defRPr sz="3500" b="1">
                <a:solidFill>
                  <a:srgbClr val="434343"/>
                </a:solidFill>
              </a:defRPr>
            </a:lvl8pPr>
            <a:lvl9pPr lvl="8" algn="ctr" rtl="0">
              <a:spcBef>
                <a:spcPts val="0"/>
              </a:spcBef>
              <a:spcAft>
                <a:spcPts val="0"/>
              </a:spcAft>
              <a:buClr>
                <a:srgbClr val="434343"/>
              </a:buClr>
              <a:buSzPts val="3500"/>
              <a:buNone/>
              <a:defRPr sz="3500" b="1">
                <a:solidFill>
                  <a:srgbClr val="434343"/>
                </a:solidFill>
              </a:defRPr>
            </a:lvl9pPr>
          </a:lstStyle>
          <a:p>
            <a:endParaRPr/>
          </a:p>
        </p:txBody>
      </p:sp>
      <p:sp>
        <p:nvSpPr>
          <p:cNvPr id="198" name="Google Shape;198;p15"/>
          <p:cNvSpPr txBox="1">
            <a:spLocks noGrp="1"/>
          </p:cNvSpPr>
          <p:nvPr>
            <p:ph type="subTitle" idx="1"/>
          </p:nvPr>
        </p:nvSpPr>
        <p:spPr>
          <a:xfrm flipH="1">
            <a:off x="2189801" y="2162325"/>
            <a:ext cx="2163900" cy="426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199" name="Google Shape;199;p15"/>
          <p:cNvSpPr txBox="1">
            <a:spLocks noGrp="1"/>
          </p:cNvSpPr>
          <p:nvPr>
            <p:ph type="ctrTitle" idx="2"/>
          </p:nvPr>
        </p:nvSpPr>
        <p:spPr>
          <a:xfrm flipH="1">
            <a:off x="4811675" y="1848401"/>
            <a:ext cx="2163900" cy="240900"/>
          </a:xfrm>
          <a:prstGeom prst="rect">
            <a:avLst/>
          </a:prstGeom>
        </p:spPr>
        <p:txBody>
          <a:bodyPr spcFirstLastPara="1" wrap="square" lIns="91425" tIns="0" rIns="91425" bIns="0" anchor="b" anchorCtr="0">
            <a:noAutofit/>
          </a:bodyPr>
          <a:lstStyle>
            <a:lvl1pPr lvl="0" algn="r" rtl="0">
              <a:spcBef>
                <a:spcPts val="0"/>
              </a:spcBef>
              <a:spcAft>
                <a:spcPts val="0"/>
              </a:spcAft>
              <a:buSzPts val="3500"/>
              <a:buNone/>
              <a:defRPr sz="3500"/>
            </a:lvl1pPr>
            <a:lvl2pPr lvl="1" algn="r" rtl="0">
              <a:spcBef>
                <a:spcPts val="0"/>
              </a:spcBef>
              <a:spcAft>
                <a:spcPts val="0"/>
              </a:spcAft>
              <a:buClr>
                <a:srgbClr val="434343"/>
              </a:buClr>
              <a:buSzPts val="3500"/>
              <a:buNone/>
              <a:defRPr sz="3500" b="1">
                <a:solidFill>
                  <a:srgbClr val="434343"/>
                </a:solidFill>
              </a:defRPr>
            </a:lvl2pPr>
            <a:lvl3pPr lvl="2" algn="r" rtl="0">
              <a:spcBef>
                <a:spcPts val="0"/>
              </a:spcBef>
              <a:spcAft>
                <a:spcPts val="0"/>
              </a:spcAft>
              <a:buClr>
                <a:srgbClr val="434343"/>
              </a:buClr>
              <a:buSzPts val="3500"/>
              <a:buNone/>
              <a:defRPr sz="3500" b="1">
                <a:solidFill>
                  <a:srgbClr val="434343"/>
                </a:solidFill>
              </a:defRPr>
            </a:lvl3pPr>
            <a:lvl4pPr lvl="3" algn="r" rtl="0">
              <a:spcBef>
                <a:spcPts val="0"/>
              </a:spcBef>
              <a:spcAft>
                <a:spcPts val="0"/>
              </a:spcAft>
              <a:buClr>
                <a:srgbClr val="434343"/>
              </a:buClr>
              <a:buSzPts val="3500"/>
              <a:buNone/>
              <a:defRPr sz="3500" b="1">
                <a:solidFill>
                  <a:srgbClr val="434343"/>
                </a:solidFill>
              </a:defRPr>
            </a:lvl4pPr>
            <a:lvl5pPr lvl="4" algn="r" rtl="0">
              <a:spcBef>
                <a:spcPts val="0"/>
              </a:spcBef>
              <a:spcAft>
                <a:spcPts val="0"/>
              </a:spcAft>
              <a:buClr>
                <a:srgbClr val="434343"/>
              </a:buClr>
              <a:buSzPts val="3500"/>
              <a:buNone/>
              <a:defRPr sz="3500" b="1">
                <a:solidFill>
                  <a:srgbClr val="434343"/>
                </a:solidFill>
              </a:defRPr>
            </a:lvl5pPr>
            <a:lvl6pPr lvl="5" algn="r" rtl="0">
              <a:spcBef>
                <a:spcPts val="0"/>
              </a:spcBef>
              <a:spcAft>
                <a:spcPts val="0"/>
              </a:spcAft>
              <a:buClr>
                <a:srgbClr val="434343"/>
              </a:buClr>
              <a:buSzPts val="3500"/>
              <a:buNone/>
              <a:defRPr sz="3500" b="1">
                <a:solidFill>
                  <a:srgbClr val="434343"/>
                </a:solidFill>
              </a:defRPr>
            </a:lvl6pPr>
            <a:lvl7pPr lvl="6" algn="r" rtl="0">
              <a:spcBef>
                <a:spcPts val="0"/>
              </a:spcBef>
              <a:spcAft>
                <a:spcPts val="0"/>
              </a:spcAft>
              <a:buClr>
                <a:srgbClr val="434343"/>
              </a:buClr>
              <a:buSzPts val="3500"/>
              <a:buNone/>
              <a:defRPr sz="3500" b="1">
                <a:solidFill>
                  <a:srgbClr val="434343"/>
                </a:solidFill>
              </a:defRPr>
            </a:lvl7pPr>
            <a:lvl8pPr lvl="7" algn="r" rtl="0">
              <a:spcBef>
                <a:spcPts val="0"/>
              </a:spcBef>
              <a:spcAft>
                <a:spcPts val="0"/>
              </a:spcAft>
              <a:buClr>
                <a:srgbClr val="434343"/>
              </a:buClr>
              <a:buSzPts val="3500"/>
              <a:buNone/>
              <a:defRPr sz="3500" b="1">
                <a:solidFill>
                  <a:srgbClr val="434343"/>
                </a:solidFill>
              </a:defRPr>
            </a:lvl8pPr>
            <a:lvl9pPr lvl="8" algn="r" rtl="0">
              <a:spcBef>
                <a:spcPts val="0"/>
              </a:spcBef>
              <a:spcAft>
                <a:spcPts val="0"/>
              </a:spcAft>
              <a:buClr>
                <a:srgbClr val="434343"/>
              </a:buClr>
              <a:buSzPts val="3500"/>
              <a:buNone/>
              <a:defRPr sz="3500" b="1">
                <a:solidFill>
                  <a:srgbClr val="434343"/>
                </a:solidFill>
              </a:defRPr>
            </a:lvl9pPr>
          </a:lstStyle>
          <a:p>
            <a:endParaRPr/>
          </a:p>
        </p:txBody>
      </p:sp>
      <p:sp>
        <p:nvSpPr>
          <p:cNvPr id="200" name="Google Shape;200;p15"/>
          <p:cNvSpPr txBox="1">
            <a:spLocks noGrp="1"/>
          </p:cNvSpPr>
          <p:nvPr>
            <p:ph type="subTitle" idx="3"/>
          </p:nvPr>
        </p:nvSpPr>
        <p:spPr>
          <a:xfrm flipH="1">
            <a:off x="4811675" y="2163531"/>
            <a:ext cx="2163900" cy="4266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201" name="Google Shape;201;p15"/>
          <p:cNvSpPr txBox="1">
            <a:spLocks noGrp="1"/>
          </p:cNvSpPr>
          <p:nvPr>
            <p:ph type="ctrTitle" idx="4"/>
          </p:nvPr>
        </p:nvSpPr>
        <p:spPr>
          <a:xfrm flipH="1">
            <a:off x="2189796" y="3103412"/>
            <a:ext cx="21639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202" name="Google Shape;202;p15"/>
          <p:cNvSpPr txBox="1">
            <a:spLocks noGrp="1"/>
          </p:cNvSpPr>
          <p:nvPr>
            <p:ph type="title" idx="5"/>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03" name="Google Shape;203;p15"/>
          <p:cNvSpPr txBox="1">
            <a:spLocks noGrp="1"/>
          </p:cNvSpPr>
          <p:nvPr>
            <p:ph type="ctrTitle" idx="6"/>
          </p:nvPr>
        </p:nvSpPr>
        <p:spPr>
          <a:xfrm flipH="1">
            <a:off x="2189800" y="3258286"/>
            <a:ext cx="2163900" cy="240900"/>
          </a:xfrm>
          <a:prstGeom prst="rect">
            <a:avLst/>
          </a:prstGeom>
        </p:spPr>
        <p:txBody>
          <a:bodyPr spcFirstLastPara="1" wrap="square" lIns="91425" tIns="0" rIns="91425" bIns="0" anchor="b" anchorCtr="0">
            <a:noAutofit/>
          </a:bodyPr>
          <a:lstStyle>
            <a:lvl1pPr lvl="0" rtl="0">
              <a:spcBef>
                <a:spcPts val="0"/>
              </a:spcBef>
              <a:spcAft>
                <a:spcPts val="0"/>
              </a:spcAft>
              <a:buSzPts val="3500"/>
              <a:buNone/>
              <a:defRPr sz="3500"/>
            </a:lvl1pPr>
            <a:lvl2pPr lvl="1" algn="ctr" rtl="0">
              <a:spcBef>
                <a:spcPts val="0"/>
              </a:spcBef>
              <a:spcAft>
                <a:spcPts val="0"/>
              </a:spcAft>
              <a:buClr>
                <a:srgbClr val="434343"/>
              </a:buClr>
              <a:buSzPts val="3500"/>
              <a:buNone/>
              <a:defRPr sz="3500" b="1">
                <a:solidFill>
                  <a:srgbClr val="434343"/>
                </a:solidFill>
              </a:defRPr>
            </a:lvl2pPr>
            <a:lvl3pPr lvl="2" algn="ctr" rtl="0">
              <a:spcBef>
                <a:spcPts val="0"/>
              </a:spcBef>
              <a:spcAft>
                <a:spcPts val="0"/>
              </a:spcAft>
              <a:buClr>
                <a:srgbClr val="434343"/>
              </a:buClr>
              <a:buSzPts val="3500"/>
              <a:buNone/>
              <a:defRPr sz="3500" b="1">
                <a:solidFill>
                  <a:srgbClr val="434343"/>
                </a:solidFill>
              </a:defRPr>
            </a:lvl3pPr>
            <a:lvl4pPr lvl="3" algn="ctr" rtl="0">
              <a:spcBef>
                <a:spcPts val="0"/>
              </a:spcBef>
              <a:spcAft>
                <a:spcPts val="0"/>
              </a:spcAft>
              <a:buClr>
                <a:srgbClr val="434343"/>
              </a:buClr>
              <a:buSzPts val="3500"/>
              <a:buNone/>
              <a:defRPr sz="3500" b="1">
                <a:solidFill>
                  <a:srgbClr val="434343"/>
                </a:solidFill>
              </a:defRPr>
            </a:lvl4pPr>
            <a:lvl5pPr lvl="4" algn="ctr" rtl="0">
              <a:spcBef>
                <a:spcPts val="0"/>
              </a:spcBef>
              <a:spcAft>
                <a:spcPts val="0"/>
              </a:spcAft>
              <a:buClr>
                <a:srgbClr val="434343"/>
              </a:buClr>
              <a:buSzPts val="3500"/>
              <a:buNone/>
              <a:defRPr sz="3500" b="1">
                <a:solidFill>
                  <a:srgbClr val="434343"/>
                </a:solidFill>
              </a:defRPr>
            </a:lvl5pPr>
            <a:lvl6pPr lvl="5" algn="ctr" rtl="0">
              <a:spcBef>
                <a:spcPts val="0"/>
              </a:spcBef>
              <a:spcAft>
                <a:spcPts val="0"/>
              </a:spcAft>
              <a:buClr>
                <a:srgbClr val="434343"/>
              </a:buClr>
              <a:buSzPts val="3500"/>
              <a:buNone/>
              <a:defRPr sz="3500" b="1">
                <a:solidFill>
                  <a:srgbClr val="434343"/>
                </a:solidFill>
              </a:defRPr>
            </a:lvl6pPr>
            <a:lvl7pPr lvl="6" algn="ctr" rtl="0">
              <a:spcBef>
                <a:spcPts val="0"/>
              </a:spcBef>
              <a:spcAft>
                <a:spcPts val="0"/>
              </a:spcAft>
              <a:buClr>
                <a:srgbClr val="434343"/>
              </a:buClr>
              <a:buSzPts val="3500"/>
              <a:buNone/>
              <a:defRPr sz="3500" b="1">
                <a:solidFill>
                  <a:srgbClr val="434343"/>
                </a:solidFill>
              </a:defRPr>
            </a:lvl7pPr>
            <a:lvl8pPr lvl="7" algn="ctr" rtl="0">
              <a:spcBef>
                <a:spcPts val="0"/>
              </a:spcBef>
              <a:spcAft>
                <a:spcPts val="0"/>
              </a:spcAft>
              <a:buClr>
                <a:srgbClr val="434343"/>
              </a:buClr>
              <a:buSzPts val="3500"/>
              <a:buNone/>
              <a:defRPr sz="3500" b="1">
                <a:solidFill>
                  <a:srgbClr val="434343"/>
                </a:solidFill>
              </a:defRPr>
            </a:lvl8pPr>
            <a:lvl9pPr lvl="8" algn="ctr" rtl="0">
              <a:spcBef>
                <a:spcPts val="0"/>
              </a:spcBef>
              <a:spcAft>
                <a:spcPts val="0"/>
              </a:spcAft>
              <a:buClr>
                <a:srgbClr val="434343"/>
              </a:buClr>
              <a:buSzPts val="3500"/>
              <a:buNone/>
              <a:defRPr sz="3500" b="1">
                <a:solidFill>
                  <a:srgbClr val="434343"/>
                </a:solidFill>
              </a:defRPr>
            </a:lvl9pPr>
          </a:lstStyle>
          <a:p>
            <a:endParaRPr/>
          </a:p>
        </p:txBody>
      </p:sp>
      <p:sp>
        <p:nvSpPr>
          <p:cNvPr id="204" name="Google Shape;204;p15"/>
          <p:cNvSpPr txBox="1">
            <a:spLocks noGrp="1"/>
          </p:cNvSpPr>
          <p:nvPr>
            <p:ph type="subTitle" idx="7"/>
          </p:nvPr>
        </p:nvSpPr>
        <p:spPr>
          <a:xfrm flipH="1">
            <a:off x="2189801" y="3572262"/>
            <a:ext cx="2163900" cy="426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205" name="Google Shape;205;p15"/>
          <p:cNvSpPr txBox="1">
            <a:spLocks noGrp="1"/>
          </p:cNvSpPr>
          <p:nvPr>
            <p:ph type="ctrTitle" idx="8"/>
          </p:nvPr>
        </p:nvSpPr>
        <p:spPr>
          <a:xfrm flipH="1">
            <a:off x="4811675" y="3258338"/>
            <a:ext cx="2163900" cy="240900"/>
          </a:xfrm>
          <a:prstGeom prst="rect">
            <a:avLst/>
          </a:prstGeom>
        </p:spPr>
        <p:txBody>
          <a:bodyPr spcFirstLastPara="1" wrap="square" lIns="91425" tIns="0" rIns="91425" bIns="0" anchor="b" anchorCtr="0">
            <a:noAutofit/>
          </a:bodyPr>
          <a:lstStyle>
            <a:lvl1pPr lvl="0" algn="r" rtl="0">
              <a:spcBef>
                <a:spcPts val="0"/>
              </a:spcBef>
              <a:spcAft>
                <a:spcPts val="0"/>
              </a:spcAft>
              <a:buSzPts val="3500"/>
              <a:buNone/>
              <a:defRPr sz="3500"/>
            </a:lvl1pPr>
            <a:lvl2pPr lvl="1" algn="r" rtl="0">
              <a:spcBef>
                <a:spcPts val="0"/>
              </a:spcBef>
              <a:spcAft>
                <a:spcPts val="0"/>
              </a:spcAft>
              <a:buClr>
                <a:srgbClr val="434343"/>
              </a:buClr>
              <a:buSzPts val="3500"/>
              <a:buNone/>
              <a:defRPr sz="3500" b="1">
                <a:solidFill>
                  <a:srgbClr val="434343"/>
                </a:solidFill>
              </a:defRPr>
            </a:lvl2pPr>
            <a:lvl3pPr lvl="2" algn="r" rtl="0">
              <a:spcBef>
                <a:spcPts val="0"/>
              </a:spcBef>
              <a:spcAft>
                <a:spcPts val="0"/>
              </a:spcAft>
              <a:buClr>
                <a:srgbClr val="434343"/>
              </a:buClr>
              <a:buSzPts val="3500"/>
              <a:buNone/>
              <a:defRPr sz="3500" b="1">
                <a:solidFill>
                  <a:srgbClr val="434343"/>
                </a:solidFill>
              </a:defRPr>
            </a:lvl3pPr>
            <a:lvl4pPr lvl="3" algn="r" rtl="0">
              <a:spcBef>
                <a:spcPts val="0"/>
              </a:spcBef>
              <a:spcAft>
                <a:spcPts val="0"/>
              </a:spcAft>
              <a:buClr>
                <a:srgbClr val="434343"/>
              </a:buClr>
              <a:buSzPts val="3500"/>
              <a:buNone/>
              <a:defRPr sz="3500" b="1">
                <a:solidFill>
                  <a:srgbClr val="434343"/>
                </a:solidFill>
              </a:defRPr>
            </a:lvl4pPr>
            <a:lvl5pPr lvl="4" algn="r" rtl="0">
              <a:spcBef>
                <a:spcPts val="0"/>
              </a:spcBef>
              <a:spcAft>
                <a:spcPts val="0"/>
              </a:spcAft>
              <a:buClr>
                <a:srgbClr val="434343"/>
              </a:buClr>
              <a:buSzPts val="3500"/>
              <a:buNone/>
              <a:defRPr sz="3500" b="1">
                <a:solidFill>
                  <a:srgbClr val="434343"/>
                </a:solidFill>
              </a:defRPr>
            </a:lvl5pPr>
            <a:lvl6pPr lvl="5" algn="r" rtl="0">
              <a:spcBef>
                <a:spcPts val="0"/>
              </a:spcBef>
              <a:spcAft>
                <a:spcPts val="0"/>
              </a:spcAft>
              <a:buClr>
                <a:srgbClr val="434343"/>
              </a:buClr>
              <a:buSzPts val="3500"/>
              <a:buNone/>
              <a:defRPr sz="3500" b="1">
                <a:solidFill>
                  <a:srgbClr val="434343"/>
                </a:solidFill>
              </a:defRPr>
            </a:lvl6pPr>
            <a:lvl7pPr lvl="6" algn="r" rtl="0">
              <a:spcBef>
                <a:spcPts val="0"/>
              </a:spcBef>
              <a:spcAft>
                <a:spcPts val="0"/>
              </a:spcAft>
              <a:buClr>
                <a:srgbClr val="434343"/>
              </a:buClr>
              <a:buSzPts val="3500"/>
              <a:buNone/>
              <a:defRPr sz="3500" b="1">
                <a:solidFill>
                  <a:srgbClr val="434343"/>
                </a:solidFill>
              </a:defRPr>
            </a:lvl7pPr>
            <a:lvl8pPr lvl="7" algn="r" rtl="0">
              <a:spcBef>
                <a:spcPts val="0"/>
              </a:spcBef>
              <a:spcAft>
                <a:spcPts val="0"/>
              </a:spcAft>
              <a:buClr>
                <a:srgbClr val="434343"/>
              </a:buClr>
              <a:buSzPts val="3500"/>
              <a:buNone/>
              <a:defRPr sz="3500" b="1">
                <a:solidFill>
                  <a:srgbClr val="434343"/>
                </a:solidFill>
              </a:defRPr>
            </a:lvl8pPr>
            <a:lvl9pPr lvl="8" algn="r" rtl="0">
              <a:spcBef>
                <a:spcPts val="0"/>
              </a:spcBef>
              <a:spcAft>
                <a:spcPts val="0"/>
              </a:spcAft>
              <a:buClr>
                <a:srgbClr val="434343"/>
              </a:buClr>
              <a:buSzPts val="3500"/>
              <a:buNone/>
              <a:defRPr sz="3500" b="1">
                <a:solidFill>
                  <a:srgbClr val="434343"/>
                </a:solidFill>
              </a:defRPr>
            </a:lvl9pPr>
          </a:lstStyle>
          <a:p>
            <a:endParaRPr/>
          </a:p>
        </p:txBody>
      </p:sp>
      <p:sp>
        <p:nvSpPr>
          <p:cNvPr id="206" name="Google Shape;206;p15"/>
          <p:cNvSpPr txBox="1">
            <a:spLocks noGrp="1"/>
          </p:cNvSpPr>
          <p:nvPr>
            <p:ph type="subTitle" idx="9"/>
          </p:nvPr>
        </p:nvSpPr>
        <p:spPr>
          <a:xfrm flipH="1">
            <a:off x="4811675" y="3573468"/>
            <a:ext cx="2163900" cy="4266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Four Columns">
  <p:cSld name="CUSTOM_6">
    <p:spTree>
      <p:nvGrpSpPr>
        <p:cNvPr id="1" name="Shape 207"/>
        <p:cNvGrpSpPr/>
        <p:nvPr/>
      </p:nvGrpSpPr>
      <p:grpSpPr>
        <a:xfrm>
          <a:off x="0" y="0"/>
          <a:ext cx="0" cy="0"/>
          <a:chOff x="0" y="0"/>
          <a:chExt cx="0" cy="0"/>
        </a:xfrm>
      </p:grpSpPr>
      <p:sp>
        <p:nvSpPr>
          <p:cNvPr id="208" name="Google Shape;208;p16"/>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09" name="Google Shape;209;p16"/>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0" name="Google Shape;210;p16"/>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1" name="Google Shape;211;p16"/>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2" name="Google Shape;212;p16"/>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3" name="Google Shape;213;p16"/>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4" name="Google Shape;214;p16"/>
          <p:cNvSpPr txBox="1">
            <a:spLocks noGrp="1"/>
          </p:cNvSpPr>
          <p:nvPr>
            <p:ph type="subTitle" idx="6"/>
          </p:nvPr>
        </p:nvSpPr>
        <p:spPr>
          <a:xfrm flipH="1">
            <a:off x="4714175" y="3585925"/>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5" name="Google Shape;215;p16"/>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16" name="Google Shape;216;p16"/>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ext 1">
  <p:cSld name="CUSTOM_14">
    <p:spTree>
      <p:nvGrpSpPr>
        <p:cNvPr id="1" name="Shape 217"/>
        <p:cNvGrpSpPr/>
        <p:nvPr/>
      </p:nvGrpSpPr>
      <p:grpSpPr>
        <a:xfrm>
          <a:off x="0" y="0"/>
          <a:ext cx="0" cy="0"/>
          <a:chOff x="0" y="0"/>
          <a:chExt cx="0" cy="0"/>
        </a:xfrm>
      </p:grpSpPr>
      <p:sp>
        <p:nvSpPr>
          <p:cNvPr id="218" name="Google Shape;218;p17"/>
          <p:cNvSpPr/>
          <p:nvPr/>
        </p:nvSpPr>
        <p:spPr>
          <a:xfrm>
            <a:off x="6200875"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txBox="1">
            <a:spLocks noGrp="1"/>
          </p:cNvSpPr>
          <p:nvPr>
            <p:ph type="body" idx="1"/>
          </p:nvPr>
        </p:nvSpPr>
        <p:spPr>
          <a:xfrm>
            <a:off x="5438700" y="1973025"/>
            <a:ext cx="3124200" cy="2130900"/>
          </a:xfrm>
          <a:prstGeom prst="rect">
            <a:avLst/>
          </a:prstGeom>
        </p:spPr>
        <p:txBody>
          <a:bodyPr spcFirstLastPara="1" wrap="square" lIns="91425" tIns="91425" rIns="91425" bIns="91425" anchor="t" anchorCtr="0">
            <a:noAutofit/>
          </a:bodyPr>
          <a:lstStyle>
            <a:lvl1pPr marL="457200" lvl="0" indent="-330200" algn="r" rtl="0">
              <a:lnSpc>
                <a:spcPct val="100000"/>
              </a:lnSpc>
              <a:spcBef>
                <a:spcPts val="0"/>
              </a:spcBef>
              <a:spcAft>
                <a:spcPts val="0"/>
              </a:spcAft>
              <a:buSzPts val="1600"/>
              <a:buFont typeface="Raleway SemiBold"/>
              <a:buChar char="●"/>
              <a:defRPr sz="1600"/>
            </a:lvl1pPr>
            <a:lvl2pPr marL="914400" lvl="1" indent="-330200" algn="r" rtl="0">
              <a:spcBef>
                <a:spcPts val="0"/>
              </a:spcBef>
              <a:spcAft>
                <a:spcPts val="0"/>
              </a:spcAft>
              <a:buSzPts val="1600"/>
              <a:buFont typeface="Nunito Light"/>
              <a:buChar char="○"/>
              <a:defRPr sz="1600"/>
            </a:lvl2pPr>
            <a:lvl3pPr marL="1371600" lvl="2" indent="-330200" algn="r" rtl="0">
              <a:spcBef>
                <a:spcPts val="1600"/>
              </a:spcBef>
              <a:spcAft>
                <a:spcPts val="0"/>
              </a:spcAft>
              <a:buSzPts val="1600"/>
              <a:buFont typeface="Nunito Light"/>
              <a:buChar char="■"/>
              <a:defRPr sz="1600"/>
            </a:lvl3pPr>
            <a:lvl4pPr marL="1828800" lvl="3" indent="-330200" algn="r" rtl="0">
              <a:spcBef>
                <a:spcPts val="1600"/>
              </a:spcBef>
              <a:spcAft>
                <a:spcPts val="0"/>
              </a:spcAft>
              <a:buSzPts val="1600"/>
              <a:buFont typeface="Nunito Light"/>
              <a:buChar char="●"/>
              <a:defRPr sz="1600"/>
            </a:lvl4pPr>
            <a:lvl5pPr marL="2286000" lvl="4" indent="-330200" algn="r" rtl="0">
              <a:spcBef>
                <a:spcPts val="1600"/>
              </a:spcBef>
              <a:spcAft>
                <a:spcPts val="0"/>
              </a:spcAft>
              <a:buSzPts val="1600"/>
              <a:buFont typeface="Nunito Light"/>
              <a:buChar char="○"/>
              <a:defRPr sz="1600"/>
            </a:lvl5pPr>
            <a:lvl6pPr marL="2743200" lvl="5" indent="-330200" algn="r" rtl="0">
              <a:spcBef>
                <a:spcPts val="1600"/>
              </a:spcBef>
              <a:spcAft>
                <a:spcPts val="0"/>
              </a:spcAft>
              <a:buSzPts val="1600"/>
              <a:buFont typeface="Nunito Light"/>
              <a:buChar char="■"/>
              <a:defRPr sz="1600"/>
            </a:lvl6pPr>
            <a:lvl7pPr marL="3200400" lvl="6" indent="-330200" algn="r" rtl="0">
              <a:spcBef>
                <a:spcPts val="1600"/>
              </a:spcBef>
              <a:spcAft>
                <a:spcPts val="0"/>
              </a:spcAft>
              <a:buSzPts val="1600"/>
              <a:buFont typeface="Nunito Light"/>
              <a:buChar char="●"/>
              <a:defRPr sz="1600"/>
            </a:lvl7pPr>
            <a:lvl8pPr marL="3657600" lvl="7" indent="-330200" algn="r" rtl="0">
              <a:spcBef>
                <a:spcPts val="1600"/>
              </a:spcBef>
              <a:spcAft>
                <a:spcPts val="0"/>
              </a:spcAft>
              <a:buSzPts val="1600"/>
              <a:buFont typeface="Nunito Light"/>
              <a:buChar char="○"/>
              <a:defRPr sz="1600"/>
            </a:lvl8pPr>
            <a:lvl9pPr marL="4114800" lvl="8" indent="-330200" algn="r" rtl="0">
              <a:spcBef>
                <a:spcPts val="1600"/>
              </a:spcBef>
              <a:spcAft>
                <a:spcPts val="1600"/>
              </a:spcAft>
              <a:buSzPts val="1600"/>
              <a:buFont typeface="Nunito Light"/>
              <a:buChar char="■"/>
              <a:defRPr sz="1600"/>
            </a:lvl9pPr>
          </a:lstStyle>
          <a:p>
            <a:endParaRPr/>
          </a:p>
        </p:txBody>
      </p:sp>
      <p:sp>
        <p:nvSpPr>
          <p:cNvPr id="220" name="Google Shape;220;p17"/>
          <p:cNvSpPr txBox="1">
            <a:spLocks noGrp="1"/>
          </p:cNvSpPr>
          <p:nvPr>
            <p:ph type="title"/>
          </p:nvPr>
        </p:nvSpPr>
        <p:spPr>
          <a:xfrm>
            <a:off x="5438775" y="1168325"/>
            <a:ext cx="3124200" cy="669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
        <p:nvSpPr>
          <p:cNvPr id="221" name="Google Shape;221;p17"/>
          <p:cNvSpPr/>
          <p:nvPr/>
        </p:nvSpPr>
        <p:spPr>
          <a:xfrm>
            <a:off x="8318280" y="5018272"/>
            <a:ext cx="825726" cy="125232"/>
          </a:xfrm>
          <a:custGeom>
            <a:avLst/>
            <a:gdLst/>
            <a:ahLst/>
            <a:cxnLst/>
            <a:rect l="l" t="t" r="r" b="b"/>
            <a:pathLst>
              <a:path w="15396" h="2335" extrusionOk="0">
                <a:moveTo>
                  <a:pt x="1" y="1"/>
                </a:moveTo>
                <a:lnTo>
                  <a:pt x="1" y="2335"/>
                </a:lnTo>
                <a:lnTo>
                  <a:pt x="15395" y="2335"/>
                </a:lnTo>
                <a:lnTo>
                  <a:pt x="15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a:off x="6473454" y="5018272"/>
            <a:ext cx="1685830" cy="125232"/>
          </a:xfrm>
          <a:custGeom>
            <a:avLst/>
            <a:gdLst/>
            <a:ahLst/>
            <a:cxnLst/>
            <a:rect l="l" t="t" r="r" b="b"/>
            <a:pathLst>
              <a:path w="31433" h="2335" extrusionOk="0">
                <a:moveTo>
                  <a:pt x="0" y="1"/>
                </a:moveTo>
                <a:lnTo>
                  <a:pt x="0" y="2335"/>
                </a:lnTo>
                <a:lnTo>
                  <a:pt x="31433" y="2335"/>
                </a:lnTo>
                <a:lnTo>
                  <a:pt x="31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7"/>
          <p:cNvSpPr/>
          <p:nvPr/>
        </p:nvSpPr>
        <p:spPr>
          <a:xfrm>
            <a:off x="6031569" y="4810127"/>
            <a:ext cx="2520459" cy="125875"/>
          </a:xfrm>
          <a:custGeom>
            <a:avLst/>
            <a:gdLst/>
            <a:ahLst/>
            <a:cxnLst/>
            <a:rect l="l" t="t" r="r" b="b"/>
            <a:pathLst>
              <a:path w="46995" h="2347" extrusionOk="0">
                <a:moveTo>
                  <a:pt x="0" y="1"/>
                </a:moveTo>
                <a:lnTo>
                  <a:pt x="0" y="2346"/>
                </a:lnTo>
                <a:lnTo>
                  <a:pt x="46994" y="2346"/>
                </a:lnTo>
                <a:lnTo>
                  <a:pt x="469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5564744" y="4810127"/>
            <a:ext cx="285486" cy="125875"/>
          </a:xfrm>
          <a:custGeom>
            <a:avLst/>
            <a:gdLst/>
            <a:ahLst/>
            <a:cxnLst/>
            <a:rect l="l" t="t" r="r" b="b"/>
            <a:pathLst>
              <a:path w="5323" h="2347" extrusionOk="0">
                <a:moveTo>
                  <a:pt x="1" y="1"/>
                </a:moveTo>
                <a:lnTo>
                  <a:pt x="1" y="2346"/>
                </a:lnTo>
                <a:lnTo>
                  <a:pt x="5323" y="2346"/>
                </a:lnTo>
                <a:lnTo>
                  <a:pt x="5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2">
  <p:cSld name="CUSTOM_4_1">
    <p:spTree>
      <p:nvGrpSpPr>
        <p:cNvPr id="1" name="Shape 225"/>
        <p:cNvGrpSpPr/>
        <p:nvPr/>
      </p:nvGrpSpPr>
      <p:grpSpPr>
        <a:xfrm>
          <a:off x="0" y="0"/>
          <a:ext cx="0" cy="0"/>
          <a:chOff x="0" y="0"/>
          <a:chExt cx="0" cy="0"/>
        </a:xfrm>
      </p:grpSpPr>
      <p:sp>
        <p:nvSpPr>
          <p:cNvPr id="226" name="Google Shape;226;p18"/>
          <p:cNvSpPr/>
          <p:nvPr/>
        </p:nvSpPr>
        <p:spPr>
          <a:xfrm flipH="1">
            <a:off x="-4"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8"/>
          <p:cNvSpPr/>
          <p:nvPr/>
        </p:nvSpPr>
        <p:spPr>
          <a:xfrm flipH="1">
            <a:off x="67151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8"/>
          <p:cNvSpPr/>
          <p:nvPr/>
        </p:nvSpPr>
        <p:spPr>
          <a:xfrm flipH="1">
            <a:off x="1229469"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8"/>
          <p:cNvSpPr/>
          <p:nvPr/>
        </p:nvSpPr>
        <p:spPr>
          <a:xfrm flipH="1">
            <a:off x="66"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8"/>
          <p:cNvSpPr/>
          <p:nvPr/>
        </p:nvSpPr>
        <p:spPr>
          <a:xfrm flipH="1">
            <a:off x="23"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8"/>
          <p:cNvSpPr/>
          <p:nvPr/>
        </p:nvSpPr>
        <p:spPr>
          <a:xfrm flipH="1">
            <a:off x="1299983"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8"/>
          <p:cNvSpPr/>
          <p:nvPr/>
        </p:nvSpPr>
        <p:spPr>
          <a:xfrm flipH="1">
            <a:off x="8105584"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8"/>
          <p:cNvSpPr/>
          <p:nvPr/>
        </p:nvSpPr>
        <p:spPr>
          <a:xfrm flipH="1">
            <a:off x="8039752"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8"/>
          <p:cNvSpPr/>
          <p:nvPr/>
        </p:nvSpPr>
        <p:spPr>
          <a:xfrm flipH="1">
            <a:off x="5478250" y="1500456"/>
            <a:ext cx="2365680" cy="356858"/>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8"/>
          <p:cNvSpPr/>
          <p:nvPr/>
        </p:nvSpPr>
        <p:spPr>
          <a:xfrm flipH="1">
            <a:off x="6896105" y="912525"/>
            <a:ext cx="2247799" cy="355301"/>
          </a:xfrm>
          <a:custGeom>
            <a:avLst/>
            <a:gdLst/>
            <a:ahLst/>
            <a:cxnLst/>
            <a:rect l="l" t="t" r="r" b="b"/>
            <a:pathLst>
              <a:path w="12348" h="2763" extrusionOk="0">
                <a:moveTo>
                  <a:pt x="1" y="0"/>
                </a:moveTo>
                <a:lnTo>
                  <a:pt x="1" y="2762"/>
                </a:lnTo>
                <a:lnTo>
                  <a:pt x="12348" y="2762"/>
                </a:lnTo>
                <a:lnTo>
                  <a:pt x="12348"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8"/>
          <p:cNvSpPr/>
          <p:nvPr/>
        </p:nvSpPr>
        <p:spPr>
          <a:xfrm>
            <a:off x="2094075" y="1123150"/>
            <a:ext cx="4955589" cy="4020450"/>
          </a:xfrm>
          <a:custGeom>
            <a:avLst/>
            <a:gdLst/>
            <a:ahLst/>
            <a:cxnLst/>
            <a:rect l="l" t="t" r="r" b="b"/>
            <a:pathLst>
              <a:path w="151663" h="92191" extrusionOk="0">
                <a:moveTo>
                  <a:pt x="0" y="0"/>
                </a:moveTo>
                <a:lnTo>
                  <a:pt x="0" y="92190"/>
                </a:lnTo>
                <a:lnTo>
                  <a:pt x="151662" y="92190"/>
                </a:lnTo>
                <a:lnTo>
                  <a:pt x="151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8"/>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3">
  <p:cSld name="CUSTOM_5">
    <p:spTree>
      <p:nvGrpSpPr>
        <p:cNvPr id="1" name="Shape 238"/>
        <p:cNvGrpSpPr/>
        <p:nvPr/>
      </p:nvGrpSpPr>
      <p:grpSpPr>
        <a:xfrm>
          <a:off x="0" y="0"/>
          <a:ext cx="0" cy="0"/>
          <a:chOff x="0" y="0"/>
          <a:chExt cx="0" cy="0"/>
        </a:xfrm>
      </p:grpSpPr>
      <p:sp>
        <p:nvSpPr>
          <p:cNvPr id="239" name="Google Shape;239;p19"/>
          <p:cNvSpPr/>
          <p:nvPr/>
        </p:nvSpPr>
        <p:spPr>
          <a:xfrm>
            <a:off x="1817725" y="0"/>
            <a:ext cx="7326300" cy="39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9"/>
          <p:cNvSpPr txBox="1">
            <a:spLocks noGrp="1"/>
          </p:cNvSpPr>
          <p:nvPr>
            <p:ph type="body" idx="1"/>
          </p:nvPr>
        </p:nvSpPr>
        <p:spPr>
          <a:xfrm>
            <a:off x="4579525" y="2388200"/>
            <a:ext cx="3932700" cy="2130900"/>
          </a:xfrm>
          <a:prstGeom prst="rect">
            <a:avLst/>
          </a:prstGeom>
        </p:spPr>
        <p:txBody>
          <a:bodyPr spcFirstLastPara="1" wrap="square" lIns="91425" tIns="91425" rIns="91425" bIns="91425" anchor="t" anchorCtr="0">
            <a:noAutofit/>
          </a:bodyPr>
          <a:lstStyle>
            <a:lvl1pPr marL="457200" lvl="0" indent="-330200" algn="r" rtl="0">
              <a:lnSpc>
                <a:spcPct val="100000"/>
              </a:lnSpc>
              <a:spcBef>
                <a:spcPts val="0"/>
              </a:spcBef>
              <a:spcAft>
                <a:spcPts val="0"/>
              </a:spcAft>
              <a:buSzPts val="1600"/>
              <a:buChar char="●"/>
              <a:defRPr sz="1600"/>
            </a:lvl1pPr>
            <a:lvl2pPr marL="914400" lvl="1" indent="-330200" rtl="0">
              <a:spcBef>
                <a:spcPts val="0"/>
              </a:spcBef>
              <a:spcAft>
                <a:spcPts val="0"/>
              </a:spcAft>
              <a:buSzPts val="1600"/>
              <a:buChar char="○"/>
              <a:defRPr/>
            </a:lvl2pPr>
            <a:lvl3pPr marL="1371600" lvl="2" indent="-323850" rtl="0">
              <a:spcBef>
                <a:spcPts val="1600"/>
              </a:spcBef>
              <a:spcAft>
                <a:spcPts val="0"/>
              </a:spcAft>
              <a:buSzPts val="1500"/>
              <a:buChar char="■"/>
              <a:defRPr/>
            </a:lvl3pPr>
            <a:lvl4pPr marL="1828800" lvl="3" indent="-323850" rtl="0">
              <a:spcBef>
                <a:spcPts val="1600"/>
              </a:spcBef>
              <a:spcAft>
                <a:spcPts val="0"/>
              </a:spcAft>
              <a:buSzPts val="15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1150" rtl="0">
              <a:spcBef>
                <a:spcPts val="1600"/>
              </a:spcBef>
              <a:spcAft>
                <a:spcPts val="0"/>
              </a:spcAft>
              <a:buSzPts val="1300"/>
              <a:buChar char="●"/>
              <a:defRPr/>
            </a:lvl7pPr>
            <a:lvl8pPr marL="3657600" lvl="7" indent="-311150" rtl="0">
              <a:spcBef>
                <a:spcPts val="1600"/>
              </a:spcBef>
              <a:spcAft>
                <a:spcPts val="0"/>
              </a:spcAft>
              <a:buSzPts val="1300"/>
              <a:buChar char="○"/>
              <a:defRPr/>
            </a:lvl8pPr>
            <a:lvl9pPr marL="4114800" lvl="8" indent="-317500" rtl="0">
              <a:spcBef>
                <a:spcPts val="1600"/>
              </a:spcBef>
              <a:spcAft>
                <a:spcPts val="1600"/>
              </a:spcAft>
              <a:buSzPts val="1400"/>
              <a:buChar char="■"/>
              <a:defRPr/>
            </a:lvl9pPr>
          </a:lstStyle>
          <a:p>
            <a:endParaRPr/>
          </a:p>
        </p:txBody>
      </p:sp>
      <p:sp>
        <p:nvSpPr>
          <p:cNvPr id="241" name="Google Shape;241;p19"/>
          <p:cNvSpPr txBox="1">
            <a:spLocks noGrp="1"/>
          </p:cNvSpPr>
          <p:nvPr>
            <p:ph type="title"/>
          </p:nvPr>
        </p:nvSpPr>
        <p:spPr>
          <a:xfrm>
            <a:off x="4579531" y="1714800"/>
            <a:ext cx="3963300" cy="669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solidFill>
                  <a:schemeClr val="dk2"/>
                </a:solidFill>
              </a:defRPr>
            </a:lvl1pPr>
            <a:lvl2pPr lvl="1" algn="r" rtl="0">
              <a:spcBef>
                <a:spcPts val="0"/>
              </a:spcBef>
              <a:spcAft>
                <a:spcPts val="0"/>
              </a:spcAft>
              <a:buNone/>
              <a:defRPr sz="3000"/>
            </a:lvl2pPr>
            <a:lvl3pPr lvl="2" algn="r" rtl="0">
              <a:spcBef>
                <a:spcPts val="0"/>
              </a:spcBef>
              <a:spcAft>
                <a:spcPts val="0"/>
              </a:spcAft>
              <a:buNone/>
              <a:defRPr sz="3000"/>
            </a:lvl3pPr>
            <a:lvl4pPr lvl="3" algn="r" rtl="0">
              <a:spcBef>
                <a:spcPts val="0"/>
              </a:spcBef>
              <a:spcAft>
                <a:spcPts val="0"/>
              </a:spcAft>
              <a:buNone/>
              <a:defRPr sz="3000"/>
            </a:lvl4pPr>
            <a:lvl5pPr lvl="4" algn="r" rtl="0">
              <a:spcBef>
                <a:spcPts val="0"/>
              </a:spcBef>
              <a:spcAft>
                <a:spcPts val="0"/>
              </a:spcAft>
              <a:buNone/>
              <a:defRPr sz="3000"/>
            </a:lvl5pPr>
            <a:lvl6pPr lvl="5" algn="r" rtl="0">
              <a:spcBef>
                <a:spcPts val="0"/>
              </a:spcBef>
              <a:spcAft>
                <a:spcPts val="0"/>
              </a:spcAft>
              <a:buNone/>
              <a:defRPr sz="3000"/>
            </a:lvl6pPr>
            <a:lvl7pPr lvl="6" algn="r" rtl="0">
              <a:spcBef>
                <a:spcPts val="0"/>
              </a:spcBef>
              <a:spcAft>
                <a:spcPts val="0"/>
              </a:spcAft>
              <a:buNone/>
              <a:defRPr sz="3000"/>
            </a:lvl7pPr>
            <a:lvl8pPr lvl="7" algn="r" rtl="0">
              <a:spcBef>
                <a:spcPts val="0"/>
              </a:spcBef>
              <a:spcAft>
                <a:spcPts val="0"/>
              </a:spcAft>
              <a:buNone/>
              <a:defRPr sz="3000"/>
            </a:lvl8pPr>
            <a:lvl9pPr lvl="8" algn="r" rtl="0">
              <a:spcBef>
                <a:spcPts val="0"/>
              </a:spcBef>
              <a:spcAft>
                <a:spcPts val="0"/>
              </a:spcAft>
              <a:buNone/>
              <a:defRPr sz="3000"/>
            </a:lvl9pPr>
          </a:lstStyle>
          <a:p>
            <a:endParaRPr/>
          </a:p>
        </p:txBody>
      </p:sp>
      <p:sp>
        <p:nvSpPr>
          <p:cNvPr id="242" name="Google Shape;242;p19"/>
          <p:cNvSpPr/>
          <p:nvPr/>
        </p:nvSpPr>
        <p:spPr>
          <a:xfrm>
            <a:off x="0" y="2156637"/>
            <a:ext cx="2107897" cy="128764"/>
          </a:xfrm>
          <a:custGeom>
            <a:avLst/>
            <a:gdLst/>
            <a:ahLst/>
            <a:cxnLst/>
            <a:rect l="l" t="t" r="r" b="b"/>
            <a:pathLst>
              <a:path w="135840" h="8298" extrusionOk="0">
                <a:moveTo>
                  <a:pt x="1" y="1"/>
                </a:moveTo>
                <a:lnTo>
                  <a:pt x="1" y="8298"/>
                </a:lnTo>
                <a:lnTo>
                  <a:pt x="135840" y="8298"/>
                </a:lnTo>
                <a:lnTo>
                  <a:pt x="135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2107970" y="2156637"/>
            <a:ext cx="1115538" cy="128764"/>
          </a:xfrm>
          <a:custGeom>
            <a:avLst/>
            <a:gdLst/>
            <a:ahLst/>
            <a:cxnLst/>
            <a:rect l="l" t="t" r="r" b="b"/>
            <a:pathLst>
              <a:path w="71889" h="8298" extrusionOk="0">
                <a:moveTo>
                  <a:pt x="1" y="1"/>
                </a:moveTo>
                <a:lnTo>
                  <a:pt x="1" y="8298"/>
                </a:lnTo>
                <a:lnTo>
                  <a:pt x="71889" y="8298"/>
                </a:lnTo>
                <a:lnTo>
                  <a:pt x="71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430892" y="2369856"/>
            <a:ext cx="1645026" cy="128764"/>
          </a:xfrm>
          <a:custGeom>
            <a:avLst/>
            <a:gdLst/>
            <a:ahLst/>
            <a:cxnLst/>
            <a:rect l="l" t="t" r="r" b="b"/>
            <a:pathLst>
              <a:path w="106011" h="8298" extrusionOk="0">
                <a:moveTo>
                  <a:pt x="1" y="1"/>
                </a:moveTo>
                <a:lnTo>
                  <a:pt x="1" y="8297"/>
                </a:lnTo>
                <a:lnTo>
                  <a:pt x="106011" y="8297"/>
                </a:lnTo>
                <a:lnTo>
                  <a:pt x="1060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a:off x="1597826" y="2369856"/>
            <a:ext cx="478141" cy="128764"/>
          </a:xfrm>
          <a:custGeom>
            <a:avLst/>
            <a:gdLst/>
            <a:ahLst/>
            <a:cxnLst/>
            <a:rect l="l" t="t" r="r" b="b"/>
            <a:pathLst>
              <a:path w="30813" h="8298" extrusionOk="0">
                <a:moveTo>
                  <a:pt x="0" y="1"/>
                </a:moveTo>
                <a:lnTo>
                  <a:pt x="0" y="8297"/>
                </a:lnTo>
                <a:lnTo>
                  <a:pt x="30813" y="8297"/>
                </a:lnTo>
                <a:lnTo>
                  <a:pt x="30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2665754" y="2369856"/>
            <a:ext cx="557777" cy="128764"/>
          </a:xfrm>
          <a:custGeom>
            <a:avLst/>
            <a:gdLst/>
            <a:ahLst/>
            <a:cxnLst/>
            <a:rect l="l" t="t" r="r" b="b"/>
            <a:pathLst>
              <a:path w="35945" h="8298" extrusionOk="0">
                <a:moveTo>
                  <a:pt x="1" y="1"/>
                </a:moveTo>
                <a:lnTo>
                  <a:pt x="1" y="8297"/>
                </a:lnTo>
                <a:lnTo>
                  <a:pt x="35945" y="8297"/>
                </a:lnTo>
                <a:lnTo>
                  <a:pt x="359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0" y="3222713"/>
            <a:ext cx="1472750" cy="128392"/>
          </a:xfrm>
          <a:custGeom>
            <a:avLst/>
            <a:gdLst/>
            <a:ahLst/>
            <a:cxnLst/>
            <a:rect l="l" t="t" r="r" b="b"/>
            <a:pathLst>
              <a:path w="94909" h="8274" extrusionOk="0">
                <a:moveTo>
                  <a:pt x="1" y="1"/>
                </a:moveTo>
                <a:lnTo>
                  <a:pt x="1" y="8274"/>
                </a:lnTo>
                <a:lnTo>
                  <a:pt x="94908" y="8274"/>
                </a:lnTo>
                <a:lnTo>
                  <a:pt x="9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2202118" y="2369856"/>
            <a:ext cx="128764" cy="128764"/>
          </a:xfrm>
          <a:custGeom>
            <a:avLst/>
            <a:gdLst/>
            <a:ahLst/>
            <a:cxnLst/>
            <a:rect l="l" t="t" r="r" b="b"/>
            <a:pathLst>
              <a:path w="8298"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2406772" y="2369856"/>
            <a:ext cx="128764" cy="128764"/>
          </a:xfrm>
          <a:custGeom>
            <a:avLst/>
            <a:gdLst/>
            <a:ahLst/>
            <a:cxnLst/>
            <a:rect l="l" t="t" r="r" b="b"/>
            <a:pathLst>
              <a:path w="8298" h="8298" extrusionOk="0">
                <a:moveTo>
                  <a:pt x="1" y="1"/>
                </a:moveTo>
                <a:lnTo>
                  <a:pt x="1"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2061089" y="2796292"/>
            <a:ext cx="128764" cy="128749"/>
          </a:xfrm>
          <a:custGeom>
            <a:avLst/>
            <a:gdLst/>
            <a:ahLst/>
            <a:cxnLst/>
            <a:rect l="l" t="t" r="r" b="b"/>
            <a:pathLst>
              <a:path w="8298" h="8297" extrusionOk="0">
                <a:moveTo>
                  <a:pt x="0" y="0"/>
                </a:moveTo>
                <a:lnTo>
                  <a:pt x="0" y="8297"/>
                </a:lnTo>
                <a:lnTo>
                  <a:pt x="8297" y="8297"/>
                </a:lnTo>
                <a:lnTo>
                  <a:pt x="82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1856436" y="2796292"/>
            <a:ext cx="128376" cy="128749"/>
          </a:xfrm>
          <a:custGeom>
            <a:avLst/>
            <a:gdLst/>
            <a:ahLst/>
            <a:cxnLst/>
            <a:rect l="l" t="t" r="r" b="b"/>
            <a:pathLst>
              <a:path w="8273" h="8297" extrusionOk="0">
                <a:moveTo>
                  <a:pt x="0" y="0"/>
                </a:moveTo>
                <a:lnTo>
                  <a:pt x="0" y="8297"/>
                </a:lnTo>
                <a:lnTo>
                  <a:pt x="8273" y="8297"/>
                </a:lnTo>
                <a:lnTo>
                  <a:pt x="8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641505" y="2796292"/>
            <a:ext cx="128764" cy="128749"/>
          </a:xfrm>
          <a:custGeom>
            <a:avLst/>
            <a:gdLst/>
            <a:ahLst/>
            <a:cxnLst/>
            <a:rect l="l" t="t" r="r" b="b"/>
            <a:pathLst>
              <a:path w="8298" h="8297" extrusionOk="0">
                <a:moveTo>
                  <a:pt x="1" y="0"/>
                </a:moveTo>
                <a:lnTo>
                  <a:pt x="1"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3094800" y="2583074"/>
            <a:ext cx="128749" cy="128764"/>
          </a:xfrm>
          <a:custGeom>
            <a:avLst/>
            <a:gdLst/>
            <a:ahLst/>
            <a:cxnLst/>
            <a:rect l="l" t="t" r="r" b="b"/>
            <a:pathLst>
              <a:path w="8297" h="8298"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191634" y="2369856"/>
            <a:ext cx="128764" cy="128764"/>
          </a:xfrm>
          <a:custGeom>
            <a:avLst/>
            <a:gdLst/>
            <a:ahLst/>
            <a:cxnLst/>
            <a:rect l="l" t="t" r="r" b="b"/>
            <a:pathLst>
              <a:path w="8298" h="8298" extrusionOk="0">
                <a:moveTo>
                  <a:pt x="1" y="1"/>
                </a:moveTo>
                <a:lnTo>
                  <a:pt x="1"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a:off x="1339573" y="3009138"/>
            <a:ext cx="1644653" cy="128749"/>
          </a:xfrm>
          <a:custGeom>
            <a:avLst/>
            <a:gdLst/>
            <a:ahLst/>
            <a:cxnLst/>
            <a:rect l="l" t="t" r="r" b="b"/>
            <a:pathLst>
              <a:path w="105987" h="8297" extrusionOk="0">
                <a:moveTo>
                  <a:pt x="1" y="0"/>
                </a:moveTo>
                <a:lnTo>
                  <a:pt x="1" y="8297"/>
                </a:lnTo>
                <a:lnTo>
                  <a:pt x="105987" y="8297"/>
                </a:lnTo>
                <a:lnTo>
                  <a:pt x="1059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9"/>
          <p:cNvSpPr/>
          <p:nvPr/>
        </p:nvSpPr>
        <p:spPr>
          <a:xfrm>
            <a:off x="1339573" y="3009138"/>
            <a:ext cx="478156" cy="128749"/>
          </a:xfrm>
          <a:custGeom>
            <a:avLst/>
            <a:gdLst/>
            <a:ahLst/>
            <a:cxnLst/>
            <a:rect l="l" t="t" r="r" b="b"/>
            <a:pathLst>
              <a:path w="30814" h="8297" extrusionOk="0">
                <a:moveTo>
                  <a:pt x="1" y="0"/>
                </a:moveTo>
                <a:lnTo>
                  <a:pt x="1" y="8297"/>
                </a:lnTo>
                <a:lnTo>
                  <a:pt x="30813" y="8297"/>
                </a:lnTo>
                <a:lnTo>
                  <a:pt x="308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a:off x="0" y="3009510"/>
            <a:ext cx="749775" cy="128376"/>
          </a:xfrm>
          <a:custGeom>
            <a:avLst/>
            <a:gdLst/>
            <a:ahLst/>
            <a:cxnLst/>
            <a:rect l="l" t="t" r="r" b="b"/>
            <a:pathLst>
              <a:path w="48318" h="8273" extrusionOk="0">
                <a:moveTo>
                  <a:pt x="1" y="0"/>
                </a:moveTo>
                <a:lnTo>
                  <a:pt x="1" y="8273"/>
                </a:lnTo>
                <a:lnTo>
                  <a:pt x="48318" y="8273"/>
                </a:lnTo>
                <a:lnTo>
                  <a:pt x="483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9"/>
          <p:cNvSpPr/>
          <p:nvPr/>
        </p:nvSpPr>
        <p:spPr>
          <a:xfrm>
            <a:off x="1084687" y="3009138"/>
            <a:ext cx="128764" cy="128749"/>
          </a:xfrm>
          <a:custGeom>
            <a:avLst/>
            <a:gdLst/>
            <a:ahLst/>
            <a:cxnLst/>
            <a:rect l="l" t="t" r="r" b="b"/>
            <a:pathLst>
              <a:path w="8298" h="8297"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p:nvPr/>
        </p:nvSpPr>
        <p:spPr>
          <a:xfrm>
            <a:off x="879662" y="3009138"/>
            <a:ext cx="128749" cy="128749"/>
          </a:xfrm>
          <a:custGeom>
            <a:avLst/>
            <a:gdLst/>
            <a:ahLst/>
            <a:cxnLst/>
            <a:rect l="l" t="t" r="r" b="b"/>
            <a:pathLst>
              <a:path w="8297" h="8297"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533979" y="3435558"/>
            <a:ext cx="128749" cy="128764"/>
          </a:xfrm>
          <a:custGeom>
            <a:avLst/>
            <a:gdLst/>
            <a:ahLst/>
            <a:cxnLst/>
            <a:rect l="l" t="t" r="r" b="b"/>
            <a:pathLst>
              <a:path w="8297"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9"/>
          <p:cNvSpPr/>
          <p:nvPr/>
        </p:nvSpPr>
        <p:spPr>
          <a:xfrm>
            <a:off x="338622" y="3435558"/>
            <a:ext cx="128749" cy="128764"/>
          </a:xfrm>
          <a:custGeom>
            <a:avLst/>
            <a:gdLst/>
            <a:ahLst/>
            <a:cxnLst/>
            <a:rect l="l" t="t" r="r" b="b"/>
            <a:pathLst>
              <a:path w="8297" h="8298" extrusionOk="0">
                <a:moveTo>
                  <a:pt x="0" y="1"/>
                </a:moveTo>
                <a:lnTo>
                  <a:pt x="0" y="8297"/>
                </a:lnTo>
                <a:lnTo>
                  <a:pt x="8297" y="8297"/>
                </a:lnTo>
                <a:lnTo>
                  <a:pt x="82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a:off x="142891" y="3435558"/>
            <a:ext cx="128764" cy="128764"/>
          </a:xfrm>
          <a:custGeom>
            <a:avLst/>
            <a:gdLst/>
            <a:ahLst/>
            <a:cxnLst/>
            <a:rect l="l" t="t" r="r" b="b"/>
            <a:pathLst>
              <a:path w="8298" h="8298" extrusionOk="0">
                <a:moveTo>
                  <a:pt x="0" y="1"/>
                </a:moveTo>
                <a:lnTo>
                  <a:pt x="0"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a:off x="3094800" y="3009138"/>
            <a:ext cx="128749" cy="128749"/>
          </a:xfrm>
          <a:custGeom>
            <a:avLst/>
            <a:gdLst/>
            <a:ahLst/>
            <a:cxnLst/>
            <a:rect l="l" t="t" r="r" b="b"/>
            <a:pathLst>
              <a:path w="8297" h="8297" extrusionOk="0">
                <a:moveTo>
                  <a:pt x="0" y="0"/>
                </a:moveTo>
                <a:lnTo>
                  <a:pt x="0" y="8297"/>
                </a:lnTo>
                <a:lnTo>
                  <a:pt x="8297" y="8297"/>
                </a:lnTo>
                <a:lnTo>
                  <a:pt x="8297"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1676332" y="2583074"/>
            <a:ext cx="1314984" cy="128764"/>
          </a:xfrm>
          <a:custGeom>
            <a:avLst/>
            <a:gdLst/>
            <a:ahLst/>
            <a:cxnLst/>
            <a:rect l="l" t="t" r="r" b="b"/>
            <a:pathLst>
              <a:path w="84742" h="8298" extrusionOk="0">
                <a:moveTo>
                  <a:pt x="1" y="0"/>
                </a:moveTo>
                <a:lnTo>
                  <a:pt x="1" y="8297"/>
                </a:lnTo>
                <a:lnTo>
                  <a:pt x="84741" y="8297"/>
                </a:lnTo>
                <a:lnTo>
                  <a:pt x="84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a:off x="2267232" y="2796292"/>
            <a:ext cx="956281" cy="128749"/>
          </a:xfrm>
          <a:custGeom>
            <a:avLst/>
            <a:gdLst/>
            <a:ahLst/>
            <a:cxnLst/>
            <a:rect l="l" t="t" r="r" b="b"/>
            <a:pathLst>
              <a:path w="61626" h="8297" extrusionOk="0">
                <a:moveTo>
                  <a:pt x="1" y="0"/>
                </a:moveTo>
                <a:lnTo>
                  <a:pt x="1" y="8297"/>
                </a:lnTo>
                <a:lnTo>
                  <a:pt x="61626" y="8297"/>
                </a:lnTo>
                <a:lnTo>
                  <a:pt x="61626"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9"/>
          <p:cNvSpPr/>
          <p:nvPr/>
        </p:nvSpPr>
        <p:spPr>
          <a:xfrm>
            <a:off x="641505" y="2796292"/>
            <a:ext cx="896384" cy="128749"/>
          </a:xfrm>
          <a:custGeom>
            <a:avLst/>
            <a:gdLst/>
            <a:ahLst/>
            <a:cxnLst/>
            <a:rect l="l" t="t" r="r" b="b"/>
            <a:pathLst>
              <a:path w="57766" h="8297" extrusionOk="0">
                <a:moveTo>
                  <a:pt x="1" y="0"/>
                </a:moveTo>
                <a:lnTo>
                  <a:pt x="1" y="8297"/>
                </a:lnTo>
                <a:lnTo>
                  <a:pt x="57765" y="8297"/>
                </a:lnTo>
                <a:lnTo>
                  <a:pt x="57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p:nvPr/>
        </p:nvSpPr>
        <p:spPr>
          <a:xfrm>
            <a:off x="0" y="2796292"/>
            <a:ext cx="449495" cy="128749"/>
          </a:xfrm>
          <a:custGeom>
            <a:avLst/>
            <a:gdLst/>
            <a:ahLst/>
            <a:cxnLst/>
            <a:rect l="l" t="t" r="r" b="b"/>
            <a:pathLst>
              <a:path w="28967" h="8297" extrusionOk="0">
                <a:moveTo>
                  <a:pt x="1" y="0"/>
                </a:moveTo>
                <a:lnTo>
                  <a:pt x="1" y="8297"/>
                </a:lnTo>
                <a:lnTo>
                  <a:pt x="28967" y="8297"/>
                </a:lnTo>
                <a:lnTo>
                  <a:pt x="289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a:off x="1676332" y="3222340"/>
            <a:ext cx="1547157" cy="128764"/>
          </a:xfrm>
          <a:custGeom>
            <a:avLst/>
            <a:gdLst/>
            <a:ahLst/>
            <a:cxnLst/>
            <a:rect l="l" t="t" r="r" b="b"/>
            <a:pathLst>
              <a:path w="99704" h="8298" extrusionOk="0">
                <a:moveTo>
                  <a:pt x="1" y="1"/>
                </a:moveTo>
                <a:lnTo>
                  <a:pt x="1" y="8298"/>
                </a:lnTo>
                <a:lnTo>
                  <a:pt x="99704" y="8298"/>
                </a:lnTo>
                <a:lnTo>
                  <a:pt x="99704"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2522506" y="3435558"/>
            <a:ext cx="701019" cy="128764"/>
          </a:xfrm>
          <a:custGeom>
            <a:avLst/>
            <a:gdLst/>
            <a:ahLst/>
            <a:cxnLst/>
            <a:rect l="l" t="t" r="r" b="b"/>
            <a:pathLst>
              <a:path w="45176" h="8298" extrusionOk="0">
                <a:moveTo>
                  <a:pt x="0" y="1"/>
                </a:moveTo>
                <a:lnTo>
                  <a:pt x="0" y="8297"/>
                </a:lnTo>
                <a:lnTo>
                  <a:pt x="45176" y="8297"/>
                </a:lnTo>
                <a:lnTo>
                  <a:pt x="451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0" y="2583074"/>
            <a:ext cx="1277773" cy="128764"/>
          </a:xfrm>
          <a:custGeom>
            <a:avLst/>
            <a:gdLst/>
            <a:ahLst/>
            <a:cxnLst/>
            <a:rect l="l" t="t" r="r" b="b"/>
            <a:pathLst>
              <a:path w="82344" h="8298" extrusionOk="0">
                <a:moveTo>
                  <a:pt x="1" y="0"/>
                </a:moveTo>
                <a:lnTo>
                  <a:pt x="1" y="8297"/>
                </a:lnTo>
                <a:lnTo>
                  <a:pt x="82343" y="8297"/>
                </a:lnTo>
                <a:lnTo>
                  <a:pt x="823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812313" y="3435558"/>
            <a:ext cx="1562783" cy="128764"/>
          </a:xfrm>
          <a:custGeom>
            <a:avLst/>
            <a:gdLst/>
            <a:ahLst/>
            <a:cxnLst/>
            <a:rect l="l" t="t" r="r" b="b"/>
            <a:pathLst>
              <a:path w="100711" h="8298" extrusionOk="0">
                <a:moveTo>
                  <a:pt x="0" y="1"/>
                </a:moveTo>
                <a:lnTo>
                  <a:pt x="0" y="8297"/>
                </a:lnTo>
                <a:lnTo>
                  <a:pt x="100710" y="8297"/>
                </a:lnTo>
                <a:lnTo>
                  <a:pt x="100710"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9"/>
          <p:cNvSpPr/>
          <p:nvPr/>
        </p:nvSpPr>
        <p:spPr>
          <a:xfrm>
            <a:off x="3223538" y="1474200"/>
            <a:ext cx="1086520" cy="2772465"/>
          </a:xfrm>
          <a:custGeom>
            <a:avLst/>
            <a:gdLst/>
            <a:ahLst/>
            <a:cxnLst/>
            <a:rect l="l" t="t" r="r" b="b"/>
            <a:pathLst>
              <a:path w="70019" h="178667" extrusionOk="0">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9"/>
          <p:cNvSpPr/>
          <p:nvPr/>
        </p:nvSpPr>
        <p:spPr>
          <a:xfrm>
            <a:off x="-12" y="4446900"/>
            <a:ext cx="1086600" cy="69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lumns">
  <p:cSld name="CUSTOM_8">
    <p:spTree>
      <p:nvGrpSpPr>
        <p:cNvPr id="1" name="Shape 274"/>
        <p:cNvGrpSpPr/>
        <p:nvPr/>
      </p:nvGrpSpPr>
      <p:grpSpPr>
        <a:xfrm>
          <a:off x="0" y="0"/>
          <a:ext cx="0" cy="0"/>
          <a:chOff x="0" y="0"/>
          <a:chExt cx="0" cy="0"/>
        </a:xfrm>
      </p:grpSpPr>
      <p:sp>
        <p:nvSpPr>
          <p:cNvPr id="275" name="Google Shape;275;p20"/>
          <p:cNvSpPr/>
          <p:nvPr/>
        </p:nvSpPr>
        <p:spPr>
          <a:xfrm>
            <a:off x="5445850" y="1359975"/>
            <a:ext cx="3697248" cy="1208576"/>
          </a:xfrm>
          <a:custGeom>
            <a:avLst/>
            <a:gdLst/>
            <a:ahLst/>
            <a:cxnLst/>
            <a:rect l="l" t="t" r="r" b="b"/>
            <a:pathLst>
              <a:path w="115539" h="37768" extrusionOk="0">
                <a:moveTo>
                  <a:pt x="1" y="0"/>
                </a:moveTo>
                <a:lnTo>
                  <a:pt x="115539" y="0"/>
                </a:lnTo>
                <a:lnTo>
                  <a:pt x="115539" y="37767"/>
                </a:lnTo>
                <a:lnTo>
                  <a:pt x="1" y="377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899" y="2568525"/>
            <a:ext cx="3697248" cy="1208544"/>
          </a:xfrm>
          <a:custGeom>
            <a:avLst/>
            <a:gdLst/>
            <a:ahLst/>
            <a:cxnLst/>
            <a:rect l="l" t="t" r="r" b="b"/>
            <a:pathLst>
              <a:path w="115539" h="37767" extrusionOk="0">
                <a:moveTo>
                  <a:pt x="0" y="0"/>
                </a:moveTo>
                <a:lnTo>
                  <a:pt x="115538" y="0"/>
                </a:lnTo>
                <a:lnTo>
                  <a:pt x="115538" y="37767"/>
                </a:lnTo>
                <a:lnTo>
                  <a:pt x="0" y="377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0"/>
          <p:cNvSpPr/>
          <p:nvPr/>
        </p:nvSpPr>
        <p:spPr>
          <a:xfrm>
            <a:off x="-905" y="-3217"/>
            <a:ext cx="3697248" cy="357024"/>
          </a:xfrm>
          <a:custGeom>
            <a:avLst/>
            <a:gdLst/>
            <a:ahLst/>
            <a:cxnLst/>
            <a:rect l="l" t="t" r="r" b="b"/>
            <a:pathLst>
              <a:path w="115539" h="11157" extrusionOk="0">
                <a:moveTo>
                  <a:pt x="0" y="0"/>
                </a:moveTo>
                <a:lnTo>
                  <a:pt x="115538" y="0"/>
                </a:lnTo>
                <a:lnTo>
                  <a:pt x="115538" y="11156"/>
                </a:lnTo>
                <a:lnTo>
                  <a:pt x="0" y="11156"/>
                </a:ln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0"/>
          <p:cNvSpPr/>
          <p:nvPr/>
        </p:nvSpPr>
        <p:spPr>
          <a:xfrm>
            <a:off x="-905" y="3584623"/>
            <a:ext cx="417216" cy="384864"/>
          </a:xfrm>
          <a:custGeom>
            <a:avLst/>
            <a:gdLst/>
            <a:ahLst/>
            <a:cxnLst/>
            <a:rect l="l" t="t" r="r" b="b"/>
            <a:pathLst>
              <a:path w="13038" h="12027" extrusionOk="0">
                <a:moveTo>
                  <a:pt x="0" y="1"/>
                </a:moveTo>
                <a:lnTo>
                  <a:pt x="13037" y="1"/>
                </a:lnTo>
                <a:lnTo>
                  <a:pt x="13037" y="12026"/>
                </a:lnTo>
                <a:lnTo>
                  <a:pt x="0" y="120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8017591" y="1161103"/>
            <a:ext cx="1125504" cy="384832"/>
          </a:xfrm>
          <a:custGeom>
            <a:avLst/>
            <a:gdLst/>
            <a:ahLst/>
            <a:cxnLst/>
            <a:rect l="l" t="t" r="r" b="b"/>
            <a:pathLst>
              <a:path w="35172" h="12026" extrusionOk="0">
                <a:moveTo>
                  <a:pt x="1" y="0"/>
                </a:moveTo>
                <a:lnTo>
                  <a:pt x="35172" y="0"/>
                </a:lnTo>
                <a:lnTo>
                  <a:pt x="35172" y="12026"/>
                </a:lnTo>
                <a:lnTo>
                  <a:pt x="1" y="120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txBox="1">
            <a:spLocks noGrp="1"/>
          </p:cNvSpPr>
          <p:nvPr>
            <p:ph type="subTitle" idx="1"/>
          </p:nvPr>
        </p:nvSpPr>
        <p:spPr>
          <a:xfrm>
            <a:off x="5626675" y="1941426"/>
            <a:ext cx="2391600" cy="4662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a:endParaRPr/>
          </a:p>
        </p:txBody>
      </p:sp>
      <p:sp>
        <p:nvSpPr>
          <p:cNvPr id="281" name="Google Shape;281;p20"/>
          <p:cNvSpPr txBox="1">
            <a:spLocks noGrp="1"/>
          </p:cNvSpPr>
          <p:nvPr>
            <p:ph type="subTitle" idx="2"/>
          </p:nvPr>
        </p:nvSpPr>
        <p:spPr>
          <a:xfrm>
            <a:off x="1129300" y="3151101"/>
            <a:ext cx="2391600" cy="4683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500"/>
              <a:buNone/>
              <a:defRPr sz="1400"/>
            </a:lvl1pPr>
            <a:lvl2pPr lvl="1" algn="r" rtl="0">
              <a:lnSpc>
                <a:spcPct val="100000"/>
              </a:lnSpc>
              <a:spcBef>
                <a:spcPts val="0"/>
              </a:spcBef>
              <a:spcAft>
                <a:spcPts val="0"/>
              </a:spcAft>
              <a:buSzPts val="1500"/>
              <a:buNone/>
              <a:defRPr sz="1500"/>
            </a:lvl2pPr>
            <a:lvl3pPr lvl="2" algn="r" rtl="0">
              <a:lnSpc>
                <a:spcPct val="100000"/>
              </a:lnSpc>
              <a:spcBef>
                <a:spcPts val="0"/>
              </a:spcBef>
              <a:spcAft>
                <a:spcPts val="0"/>
              </a:spcAft>
              <a:buSzPts val="1500"/>
              <a:buNone/>
              <a:defRPr sz="1500"/>
            </a:lvl3pPr>
            <a:lvl4pPr lvl="3" algn="r" rtl="0">
              <a:lnSpc>
                <a:spcPct val="100000"/>
              </a:lnSpc>
              <a:spcBef>
                <a:spcPts val="0"/>
              </a:spcBef>
              <a:spcAft>
                <a:spcPts val="0"/>
              </a:spcAft>
              <a:buSzPts val="1500"/>
              <a:buNone/>
              <a:defRPr sz="1500"/>
            </a:lvl4pPr>
            <a:lvl5pPr lvl="4" algn="r" rtl="0">
              <a:lnSpc>
                <a:spcPct val="100000"/>
              </a:lnSpc>
              <a:spcBef>
                <a:spcPts val="0"/>
              </a:spcBef>
              <a:spcAft>
                <a:spcPts val="0"/>
              </a:spcAft>
              <a:buSzPts val="1500"/>
              <a:buNone/>
              <a:defRPr sz="1500"/>
            </a:lvl5pPr>
            <a:lvl6pPr lvl="5" algn="r" rtl="0">
              <a:lnSpc>
                <a:spcPct val="100000"/>
              </a:lnSpc>
              <a:spcBef>
                <a:spcPts val="0"/>
              </a:spcBef>
              <a:spcAft>
                <a:spcPts val="0"/>
              </a:spcAft>
              <a:buSzPts val="1500"/>
              <a:buNone/>
              <a:defRPr sz="1500"/>
            </a:lvl6pPr>
            <a:lvl7pPr lvl="6" algn="r" rtl="0">
              <a:lnSpc>
                <a:spcPct val="100000"/>
              </a:lnSpc>
              <a:spcBef>
                <a:spcPts val="0"/>
              </a:spcBef>
              <a:spcAft>
                <a:spcPts val="0"/>
              </a:spcAft>
              <a:buSzPts val="1500"/>
              <a:buNone/>
              <a:defRPr sz="1500"/>
            </a:lvl7pPr>
            <a:lvl8pPr lvl="7" algn="r" rtl="0">
              <a:lnSpc>
                <a:spcPct val="100000"/>
              </a:lnSpc>
              <a:spcBef>
                <a:spcPts val="0"/>
              </a:spcBef>
              <a:spcAft>
                <a:spcPts val="0"/>
              </a:spcAft>
              <a:buSzPts val="1500"/>
              <a:buNone/>
              <a:defRPr sz="1500"/>
            </a:lvl8pPr>
            <a:lvl9pPr lvl="8" algn="r" rtl="0">
              <a:lnSpc>
                <a:spcPct val="100000"/>
              </a:lnSpc>
              <a:spcBef>
                <a:spcPts val="0"/>
              </a:spcBef>
              <a:spcAft>
                <a:spcPts val="0"/>
              </a:spcAft>
              <a:buSzPts val="1500"/>
              <a:buNone/>
              <a:defRPr sz="1500"/>
            </a:lvl9pPr>
          </a:lstStyle>
          <a:p>
            <a:endParaRPr/>
          </a:p>
        </p:txBody>
      </p:sp>
      <p:sp>
        <p:nvSpPr>
          <p:cNvPr id="282" name="Google Shape;282;p20"/>
          <p:cNvSpPr txBox="1">
            <a:spLocks noGrp="1"/>
          </p:cNvSpPr>
          <p:nvPr>
            <p:ph type="title"/>
          </p:nvPr>
        </p:nvSpPr>
        <p:spPr>
          <a:xfrm>
            <a:off x="1125100" y="2794025"/>
            <a:ext cx="2395800" cy="263400"/>
          </a:xfrm>
          <a:prstGeom prst="rect">
            <a:avLst/>
          </a:prstGeom>
        </p:spPr>
        <p:txBody>
          <a:bodyPr spcFirstLastPara="1" wrap="square" lIns="91425" tIns="0" rIns="91425" bIns="0" anchor="ctr" anchorCtr="0">
            <a:noAutofit/>
          </a:bodyPr>
          <a:lstStyle>
            <a:lvl1pPr lvl="0" algn="r" rtl="0">
              <a:lnSpc>
                <a:spcPct val="100000"/>
              </a:lnSpc>
              <a:spcBef>
                <a:spcPts val="0"/>
              </a:spcBef>
              <a:spcAft>
                <a:spcPts val="0"/>
              </a:spcAft>
              <a:buSzPts val="2200"/>
              <a:buNone/>
              <a:defRPr sz="2200"/>
            </a:lvl1pPr>
            <a:lvl2pPr lvl="1" algn="r" rtl="0">
              <a:lnSpc>
                <a:spcPct val="100000"/>
              </a:lnSpc>
              <a:spcBef>
                <a:spcPts val="0"/>
              </a:spcBef>
              <a:spcAft>
                <a:spcPts val="0"/>
              </a:spcAft>
              <a:buSzPts val="4800"/>
              <a:buNone/>
              <a:defRPr sz="4800"/>
            </a:lvl2pPr>
            <a:lvl3pPr lvl="2" algn="r" rtl="0">
              <a:lnSpc>
                <a:spcPct val="100000"/>
              </a:lnSpc>
              <a:spcBef>
                <a:spcPts val="0"/>
              </a:spcBef>
              <a:spcAft>
                <a:spcPts val="0"/>
              </a:spcAft>
              <a:buSzPts val="4800"/>
              <a:buNone/>
              <a:defRPr sz="4800"/>
            </a:lvl3pPr>
            <a:lvl4pPr lvl="3" algn="r" rtl="0">
              <a:lnSpc>
                <a:spcPct val="100000"/>
              </a:lnSpc>
              <a:spcBef>
                <a:spcPts val="0"/>
              </a:spcBef>
              <a:spcAft>
                <a:spcPts val="0"/>
              </a:spcAft>
              <a:buSzPts val="4800"/>
              <a:buNone/>
              <a:defRPr sz="4800"/>
            </a:lvl4pPr>
            <a:lvl5pPr lvl="4" algn="r" rtl="0">
              <a:lnSpc>
                <a:spcPct val="100000"/>
              </a:lnSpc>
              <a:spcBef>
                <a:spcPts val="0"/>
              </a:spcBef>
              <a:spcAft>
                <a:spcPts val="0"/>
              </a:spcAft>
              <a:buSzPts val="4800"/>
              <a:buNone/>
              <a:defRPr sz="4800"/>
            </a:lvl5pPr>
            <a:lvl6pPr lvl="5" algn="r" rtl="0">
              <a:lnSpc>
                <a:spcPct val="100000"/>
              </a:lnSpc>
              <a:spcBef>
                <a:spcPts val="0"/>
              </a:spcBef>
              <a:spcAft>
                <a:spcPts val="0"/>
              </a:spcAft>
              <a:buSzPts val="4800"/>
              <a:buNone/>
              <a:defRPr sz="4800"/>
            </a:lvl6pPr>
            <a:lvl7pPr lvl="6" algn="r" rtl="0">
              <a:lnSpc>
                <a:spcPct val="100000"/>
              </a:lnSpc>
              <a:spcBef>
                <a:spcPts val="0"/>
              </a:spcBef>
              <a:spcAft>
                <a:spcPts val="0"/>
              </a:spcAft>
              <a:buSzPts val="4800"/>
              <a:buNone/>
              <a:defRPr sz="4800"/>
            </a:lvl7pPr>
            <a:lvl8pPr lvl="7" algn="r" rtl="0">
              <a:lnSpc>
                <a:spcPct val="100000"/>
              </a:lnSpc>
              <a:spcBef>
                <a:spcPts val="0"/>
              </a:spcBef>
              <a:spcAft>
                <a:spcPts val="0"/>
              </a:spcAft>
              <a:buSzPts val="4800"/>
              <a:buNone/>
              <a:defRPr sz="4800"/>
            </a:lvl8pPr>
            <a:lvl9pPr lvl="8" algn="r" rtl="0">
              <a:lnSpc>
                <a:spcPct val="100000"/>
              </a:lnSpc>
              <a:spcBef>
                <a:spcPts val="0"/>
              </a:spcBef>
              <a:spcAft>
                <a:spcPts val="0"/>
              </a:spcAft>
              <a:buSzPts val="4800"/>
              <a:buNone/>
              <a:defRPr sz="4800"/>
            </a:lvl9pPr>
          </a:lstStyle>
          <a:p>
            <a:endParaRPr/>
          </a:p>
        </p:txBody>
      </p:sp>
      <p:sp>
        <p:nvSpPr>
          <p:cNvPr id="283" name="Google Shape;283;p20"/>
          <p:cNvSpPr txBox="1">
            <a:spLocks noGrp="1"/>
          </p:cNvSpPr>
          <p:nvPr>
            <p:ph type="title" idx="3"/>
          </p:nvPr>
        </p:nvSpPr>
        <p:spPr>
          <a:xfrm>
            <a:off x="5626675" y="1582550"/>
            <a:ext cx="2395800" cy="265200"/>
          </a:xfrm>
          <a:prstGeom prst="rect">
            <a:avLst/>
          </a:prstGeom>
        </p:spPr>
        <p:txBody>
          <a:bodyPr spcFirstLastPara="1" wrap="square" lIns="91425" tIns="0" rIns="91425" bIns="0" anchor="ctr" anchorCtr="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s!">
  <p:cSld name="CUSTOM_13">
    <p:spTree>
      <p:nvGrpSpPr>
        <p:cNvPr id="1" name="Shape 51"/>
        <p:cNvGrpSpPr/>
        <p:nvPr/>
      </p:nvGrpSpPr>
      <p:grpSpPr>
        <a:xfrm>
          <a:off x="0" y="0"/>
          <a:ext cx="0" cy="0"/>
          <a:chOff x="0" y="0"/>
          <a:chExt cx="0" cy="0"/>
        </a:xfrm>
      </p:grpSpPr>
      <p:sp>
        <p:nvSpPr>
          <p:cNvPr id="52" name="Google Shape;52;p3"/>
          <p:cNvSpPr/>
          <p:nvPr/>
        </p:nvSpPr>
        <p:spPr>
          <a:xfrm>
            <a:off x="0" y="4357775"/>
            <a:ext cx="6633906"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355575" y="4357775"/>
            <a:ext cx="788431"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923700" y="0"/>
            <a:ext cx="7220221" cy="2724140"/>
          </a:xfrm>
          <a:custGeom>
            <a:avLst/>
            <a:gdLst/>
            <a:ahLst/>
            <a:cxnLst/>
            <a:rect l="l" t="t" r="r" b="b"/>
            <a:pathLst>
              <a:path w="52686" h="24170" extrusionOk="0">
                <a:moveTo>
                  <a:pt x="1" y="0"/>
                </a:moveTo>
                <a:lnTo>
                  <a:pt x="1" y="24170"/>
                </a:lnTo>
                <a:lnTo>
                  <a:pt x="52686" y="24170"/>
                </a:lnTo>
                <a:lnTo>
                  <a:pt x="526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txBox="1">
            <a:spLocks noGrp="1"/>
          </p:cNvSpPr>
          <p:nvPr>
            <p:ph type="title"/>
          </p:nvPr>
        </p:nvSpPr>
        <p:spPr>
          <a:xfrm>
            <a:off x="2951850" y="700250"/>
            <a:ext cx="32403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300">
                <a:solidFill>
                  <a:schemeClr val="dk1"/>
                </a:solidFill>
              </a:defRPr>
            </a:lvl1pPr>
            <a:lvl2pPr lvl="1" algn="ctr" rtl="0">
              <a:spcBef>
                <a:spcPts val="0"/>
              </a:spcBef>
              <a:spcAft>
                <a:spcPts val="0"/>
              </a:spcAft>
              <a:buNone/>
              <a:defRPr sz="3000">
                <a:solidFill>
                  <a:schemeClr val="dk1"/>
                </a:solidFill>
              </a:defRPr>
            </a:lvl2pPr>
            <a:lvl3pPr lvl="2" algn="ctr" rtl="0">
              <a:spcBef>
                <a:spcPts val="0"/>
              </a:spcBef>
              <a:spcAft>
                <a:spcPts val="0"/>
              </a:spcAft>
              <a:buNone/>
              <a:defRPr sz="3000">
                <a:solidFill>
                  <a:schemeClr val="dk1"/>
                </a:solidFill>
              </a:defRPr>
            </a:lvl3pPr>
            <a:lvl4pPr lvl="3" algn="ctr" rtl="0">
              <a:spcBef>
                <a:spcPts val="0"/>
              </a:spcBef>
              <a:spcAft>
                <a:spcPts val="0"/>
              </a:spcAft>
              <a:buNone/>
              <a:defRPr sz="3000">
                <a:solidFill>
                  <a:schemeClr val="dk1"/>
                </a:solidFill>
              </a:defRPr>
            </a:lvl4pPr>
            <a:lvl5pPr lvl="4" algn="ctr" rtl="0">
              <a:spcBef>
                <a:spcPts val="0"/>
              </a:spcBef>
              <a:spcAft>
                <a:spcPts val="0"/>
              </a:spcAft>
              <a:buNone/>
              <a:defRPr sz="3000">
                <a:solidFill>
                  <a:schemeClr val="dk1"/>
                </a:solidFill>
              </a:defRPr>
            </a:lvl5pPr>
            <a:lvl6pPr lvl="5" algn="ctr" rtl="0">
              <a:spcBef>
                <a:spcPts val="0"/>
              </a:spcBef>
              <a:spcAft>
                <a:spcPts val="0"/>
              </a:spcAft>
              <a:buNone/>
              <a:defRPr sz="3000">
                <a:solidFill>
                  <a:schemeClr val="dk1"/>
                </a:solidFill>
              </a:defRPr>
            </a:lvl6pPr>
            <a:lvl7pPr lvl="6" algn="ctr" rtl="0">
              <a:spcBef>
                <a:spcPts val="0"/>
              </a:spcBef>
              <a:spcAft>
                <a:spcPts val="0"/>
              </a:spcAft>
              <a:buNone/>
              <a:defRPr sz="3000">
                <a:solidFill>
                  <a:schemeClr val="dk1"/>
                </a:solidFill>
              </a:defRPr>
            </a:lvl7pPr>
            <a:lvl8pPr lvl="7" algn="ctr" rtl="0">
              <a:spcBef>
                <a:spcPts val="0"/>
              </a:spcBef>
              <a:spcAft>
                <a:spcPts val="0"/>
              </a:spcAft>
              <a:buNone/>
              <a:defRPr sz="3000">
                <a:solidFill>
                  <a:schemeClr val="dk1"/>
                </a:solidFill>
              </a:defRPr>
            </a:lvl8pPr>
            <a:lvl9pPr lvl="8" algn="ctr" rtl="0">
              <a:spcBef>
                <a:spcPts val="0"/>
              </a:spcBef>
              <a:spcAft>
                <a:spcPts val="0"/>
              </a:spcAft>
              <a:buNone/>
              <a:defRPr sz="3000">
                <a:solidFill>
                  <a:schemeClr val="dk1"/>
                </a:solidFill>
              </a:defRPr>
            </a:lvl9pPr>
          </a:lstStyle>
          <a:p>
            <a:endParaRPr/>
          </a:p>
        </p:txBody>
      </p:sp>
      <p:sp>
        <p:nvSpPr>
          <p:cNvPr id="56" name="Google Shape;56;p3"/>
          <p:cNvSpPr txBox="1">
            <a:spLocks noGrp="1"/>
          </p:cNvSpPr>
          <p:nvPr>
            <p:ph type="subTitle" idx="1"/>
          </p:nvPr>
        </p:nvSpPr>
        <p:spPr>
          <a:xfrm>
            <a:off x="2951850" y="1515875"/>
            <a:ext cx="3240300" cy="12084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Clr>
                <a:schemeClr val="dk1"/>
              </a:buClr>
              <a:buSzPts val="3000"/>
              <a:buNone/>
              <a:defRPr sz="1600">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57" name="Google Shape;57;p3"/>
          <p:cNvSpPr txBox="1"/>
          <p:nvPr/>
        </p:nvSpPr>
        <p:spPr>
          <a:xfrm>
            <a:off x="2510100" y="3306950"/>
            <a:ext cx="4123800" cy="91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58" name="Google Shape;58;p3"/>
          <p:cNvSpPr/>
          <p:nvPr/>
        </p:nvSpPr>
        <p:spPr>
          <a:xfrm>
            <a:off x="7377200"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810278"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896029"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105579"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39789"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ntents">
  <p:cSld name="CUSTOM_10">
    <p:spTree>
      <p:nvGrpSpPr>
        <p:cNvPr id="1" name="Shape 284"/>
        <p:cNvGrpSpPr/>
        <p:nvPr/>
      </p:nvGrpSpPr>
      <p:grpSpPr>
        <a:xfrm>
          <a:off x="0" y="0"/>
          <a:ext cx="0" cy="0"/>
          <a:chOff x="0" y="0"/>
          <a:chExt cx="0" cy="0"/>
        </a:xfrm>
      </p:grpSpPr>
      <p:sp>
        <p:nvSpPr>
          <p:cNvPr id="285" name="Google Shape;285;p21"/>
          <p:cNvSpPr txBox="1">
            <a:spLocks noGrp="1"/>
          </p:cNvSpPr>
          <p:nvPr>
            <p:ph type="subTitle" idx="1"/>
          </p:nvPr>
        </p:nvSpPr>
        <p:spPr>
          <a:xfrm flipH="1">
            <a:off x="720000" y="1132375"/>
            <a:ext cx="7704000" cy="329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Roboto"/>
              <a:buAutoNum type="arabicPeriod"/>
              <a:defRPr sz="1200"/>
            </a:lvl1pPr>
            <a:lvl2pPr lvl="1" algn="ctr" rtl="0">
              <a:lnSpc>
                <a:spcPct val="100000"/>
              </a:lnSpc>
              <a:spcBef>
                <a:spcPts val="0"/>
              </a:spcBef>
              <a:spcAft>
                <a:spcPts val="0"/>
              </a:spcAft>
              <a:buSzPts val="1200"/>
              <a:buFont typeface="Roboto Condensed Light"/>
              <a:buAutoNum type="alphaLcPeriod"/>
              <a:defRPr sz="1200"/>
            </a:lvl2pPr>
            <a:lvl3pPr lvl="2" algn="ctr" rtl="0">
              <a:lnSpc>
                <a:spcPct val="100000"/>
              </a:lnSpc>
              <a:spcBef>
                <a:spcPts val="0"/>
              </a:spcBef>
              <a:spcAft>
                <a:spcPts val="0"/>
              </a:spcAft>
              <a:buSzPts val="1200"/>
              <a:buFont typeface="Roboto Condensed Light"/>
              <a:buAutoNum type="romanLcPeriod"/>
              <a:defRPr sz="1200"/>
            </a:lvl3pPr>
            <a:lvl4pPr lvl="3" algn="ctr" rtl="0">
              <a:lnSpc>
                <a:spcPct val="100000"/>
              </a:lnSpc>
              <a:spcBef>
                <a:spcPts val="0"/>
              </a:spcBef>
              <a:spcAft>
                <a:spcPts val="0"/>
              </a:spcAft>
              <a:buSzPts val="1200"/>
              <a:buFont typeface="Roboto Condensed Light"/>
              <a:buAutoNum type="arabicPeriod"/>
              <a:defRPr sz="1200"/>
            </a:lvl4pPr>
            <a:lvl5pPr lvl="4" algn="ctr" rtl="0">
              <a:lnSpc>
                <a:spcPct val="100000"/>
              </a:lnSpc>
              <a:spcBef>
                <a:spcPts val="0"/>
              </a:spcBef>
              <a:spcAft>
                <a:spcPts val="0"/>
              </a:spcAft>
              <a:buSzPts val="1200"/>
              <a:buFont typeface="Roboto Condensed Light"/>
              <a:buAutoNum type="alphaLcPeriod"/>
              <a:defRPr sz="1200"/>
            </a:lvl5pPr>
            <a:lvl6pPr lvl="5" algn="ctr" rtl="0">
              <a:lnSpc>
                <a:spcPct val="100000"/>
              </a:lnSpc>
              <a:spcBef>
                <a:spcPts val="0"/>
              </a:spcBef>
              <a:spcAft>
                <a:spcPts val="0"/>
              </a:spcAft>
              <a:buSzPts val="1200"/>
              <a:buFont typeface="Roboto Condensed Light"/>
              <a:buAutoNum type="romanLcPeriod"/>
              <a:defRPr sz="1200"/>
            </a:lvl6pPr>
            <a:lvl7pPr lvl="6" algn="ctr" rtl="0">
              <a:lnSpc>
                <a:spcPct val="100000"/>
              </a:lnSpc>
              <a:spcBef>
                <a:spcPts val="0"/>
              </a:spcBef>
              <a:spcAft>
                <a:spcPts val="0"/>
              </a:spcAft>
              <a:buSzPts val="1200"/>
              <a:buFont typeface="Roboto Condensed Light"/>
              <a:buAutoNum type="arabicPeriod"/>
              <a:defRPr sz="1200"/>
            </a:lvl7pPr>
            <a:lvl8pPr lvl="7" algn="ctr" rtl="0">
              <a:lnSpc>
                <a:spcPct val="100000"/>
              </a:lnSpc>
              <a:spcBef>
                <a:spcPts val="0"/>
              </a:spcBef>
              <a:spcAft>
                <a:spcPts val="0"/>
              </a:spcAft>
              <a:buSzPts val="1200"/>
              <a:buFont typeface="Roboto Condensed Light"/>
              <a:buAutoNum type="alphaLcPeriod"/>
              <a:defRPr sz="1200"/>
            </a:lvl8pPr>
            <a:lvl9pPr lvl="8" algn="ctr" rtl="0">
              <a:lnSpc>
                <a:spcPct val="100000"/>
              </a:lnSpc>
              <a:spcBef>
                <a:spcPts val="0"/>
              </a:spcBef>
              <a:spcAft>
                <a:spcPts val="0"/>
              </a:spcAft>
              <a:buSzPts val="1200"/>
              <a:buFont typeface="Roboto Condensed Light"/>
              <a:buAutoNum type="romanLcPeriod"/>
              <a:defRPr sz="1200"/>
            </a:lvl9pPr>
          </a:lstStyle>
          <a:p>
            <a:endParaRPr/>
          </a:p>
        </p:txBody>
      </p:sp>
      <p:sp>
        <p:nvSpPr>
          <p:cNvPr id="286" name="Google Shape;286;p21"/>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11">
    <p:spTree>
      <p:nvGrpSpPr>
        <p:cNvPr id="1" name="Shape 287"/>
        <p:cNvGrpSpPr/>
        <p:nvPr/>
      </p:nvGrpSpPr>
      <p:grpSpPr>
        <a:xfrm>
          <a:off x="0" y="0"/>
          <a:ext cx="0" cy="0"/>
          <a:chOff x="0" y="0"/>
          <a:chExt cx="0" cy="0"/>
        </a:xfrm>
      </p:grpSpPr>
      <p:sp>
        <p:nvSpPr>
          <p:cNvPr id="288" name="Google Shape;288;p22"/>
          <p:cNvSpPr txBox="1">
            <a:spLocks noGrp="1"/>
          </p:cNvSpPr>
          <p:nvPr>
            <p:ph type="subTitle" idx="1"/>
          </p:nvPr>
        </p:nvSpPr>
        <p:spPr>
          <a:xfrm>
            <a:off x="6416724" y="22831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9" name="Google Shape;289;p22"/>
          <p:cNvSpPr txBox="1">
            <a:spLocks noGrp="1"/>
          </p:cNvSpPr>
          <p:nvPr>
            <p:ph type="title"/>
          </p:nvPr>
        </p:nvSpPr>
        <p:spPr>
          <a:xfrm>
            <a:off x="6385849" y="1753325"/>
            <a:ext cx="1957500" cy="5298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0" name="Google Shape;290;p22"/>
          <p:cNvSpPr txBox="1">
            <a:spLocks noGrp="1"/>
          </p:cNvSpPr>
          <p:nvPr>
            <p:ph type="subTitle" idx="2"/>
          </p:nvPr>
        </p:nvSpPr>
        <p:spPr>
          <a:xfrm>
            <a:off x="835225" y="22831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1" name="Google Shape;291;p22"/>
          <p:cNvSpPr txBox="1">
            <a:spLocks noGrp="1"/>
          </p:cNvSpPr>
          <p:nvPr>
            <p:ph type="title" idx="3"/>
          </p:nvPr>
        </p:nvSpPr>
        <p:spPr>
          <a:xfrm>
            <a:off x="804350" y="1753325"/>
            <a:ext cx="1957500" cy="5298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2" name="Google Shape;292;p22"/>
          <p:cNvSpPr txBox="1">
            <a:spLocks noGrp="1"/>
          </p:cNvSpPr>
          <p:nvPr>
            <p:ph type="subTitle" idx="4"/>
          </p:nvPr>
        </p:nvSpPr>
        <p:spPr>
          <a:xfrm>
            <a:off x="3624150" y="22831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2"/>
          <p:cNvSpPr txBox="1">
            <a:spLocks noGrp="1"/>
          </p:cNvSpPr>
          <p:nvPr>
            <p:ph type="title" idx="5"/>
          </p:nvPr>
        </p:nvSpPr>
        <p:spPr>
          <a:xfrm>
            <a:off x="3593246" y="1753325"/>
            <a:ext cx="1957500" cy="5298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4" name="Google Shape;294;p22"/>
          <p:cNvSpPr txBox="1">
            <a:spLocks noGrp="1"/>
          </p:cNvSpPr>
          <p:nvPr>
            <p:ph type="subTitle" idx="6"/>
          </p:nvPr>
        </p:nvSpPr>
        <p:spPr>
          <a:xfrm>
            <a:off x="6416724" y="38264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22"/>
          <p:cNvSpPr txBox="1">
            <a:spLocks noGrp="1"/>
          </p:cNvSpPr>
          <p:nvPr>
            <p:ph type="title" idx="7"/>
          </p:nvPr>
        </p:nvSpPr>
        <p:spPr>
          <a:xfrm>
            <a:off x="6385824" y="3296625"/>
            <a:ext cx="1957500" cy="5298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6" name="Google Shape;296;p22"/>
          <p:cNvSpPr txBox="1">
            <a:spLocks noGrp="1"/>
          </p:cNvSpPr>
          <p:nvPr>
            <p:ph type="subTitle" idx="8"/>
          </p:nvPr>
        </p:nvSpPr>
        <p:spPr>
          <a:xfrm>
            <a:off x="835225" y="38264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7" name="Google Shape;297;p22"/>
          <p:cNvSpPr txBox="1">
            <a:spLocks noGrp="1"/>
          </p:cNvSpPr>
          <p:nvPr>
            <p:ph type="title" idx="9"/>
          </p:nvPr>
        </p:nvSpPr>
        <p:spPr>
          <a:xfrm>
            <a:off x="804325" y="3296625"/>
            <a:ext cx="1957500" cy="5298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8" name="Google Shape;298;p22"/>
          <p:cNvSpPr txBox="1">
            <a:spLocks noGrp="1"/>
          </p:cNvSpPr>
          <p:nvPr>
            <p:ph type="subTitle" idx="13"/>
          </p:nvPr>
        </p:nvSpPr>
        <p:spPr>
          <a:xfrm>
            <a:off x="3624150" y="38264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9" name="Google Shape;299;p22"/>
          <p:cNvSpPr txBox="1">
            <a:spLocks noGrp="1"/>
          </p:cNvSpPr>
          <p:nvPr>
            <p:ph type="title" idx="14"/>
          </p:nvPr>
        </p:nvSpPr>
        <p:spPr>
          <a:xfrm>
            <a:off x="3593246" y="3296625"/>
            <a:ext cx="1957500" cy="5298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300" name="Google Shape;300;p22"/>
          <p:cNvSpPr txBox="1">
            <a:spLocks noGrp="1"/>
          </p:cNvSpPr>
          <p:nvPr>
            <p:ph type="title" idx="15"/>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301" name="Google Shape;301;p22"/>
          <p:cNvSpPr/>
          <p:nvPr/>
        </p:nvSpPr>
        <p:spPr>
          <a:xfrm flipH="1">
            <a:off x="-40" y="1952289"/>
            <a:ext cx="7790203" cy="13187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flipH="1">
            <a:off x="933395" y="3495600"/>
            <a:ext cx="8210589" cy="131851"/>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Percentages">
  <p:cSld name="CUSTOM_12">
    <p:spTree>
      <p:nvGrpSpPr>
        <p:cNvPr id="1" name="Shape 303"/>
        <p:cNvGrpSpPr/>
        <p:nvPr/>
      </p:nvGrpSpPr>
      <p:grpSpPr>
        <a:xfrm>
          <a:off x="0" y="0"/>
          <a:ext cx="0" cy="0"/>
          <a:chOff x="0" y="0"/>
          <a:chExt cx="0" cy="0"/>
        </a:xfrm>
      </p:grpSpPr>
      <p:sp>
        <p:nvSpPr>
          <p:cNvPr id="304" name="Google Shape;304;p23"/>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305" name="Google Shape;305;p23"/>
          <p:cNvSpPr txBox="1">
            <a:spLocks noGrp="1"/>
          </p:cNvSpPr>
          <p:nvPr>
            <p:ph type="title" idx="2" hasCustomPrompt="1"/>
          </p:nvPr>
        </p:nvSpPr>
        <p:spPr>
          <a:xfrm>
            <a:off x="2201811" y="2233575"/>
            <a:ext cx="1609800" cy="58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
        <p:nvSpPr>
          <p:cNvPr id="306" name="Google Shape;306;p23"/>
          <p:cNvSpPr txBox="1">
            <a:spLocks noGrp="1"/>
          </p:cNvSpPr>
          <p:nvPr>
            <p:ph type="title" idx="3" hasCustomPrompt="1"/>
          </p:nvPr>
        </p:nvSpPr>
        <p:spPr>
          <a:xfrm>
            <a:off x="5332488" y="2233575"/>
            <a:ext cx="1609800" cy="58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
        <p:nvSpPr>
          <p:cNvPr id="307" name="Google Shape;307;p23"/>
          <p:cNvSpPr/>
          <p:nvPr/>
        </p:nvSpPr>
        <p:spPr>
          <a:xfrm flipH="1">
            <a:off x="-11" y="0"/>
            <a:ext cx="1371614" cy="356851"/>
          </a:xfrm>
          <a:custGeom>
            <a:avLst/>
            <a:gdLst/>
            <a:ahLst/>
            <a:cxnLst/>
            <a:rect l="l" t="t" r="r" b="b"/>
            <a:pathLst>
              <a:path w="16884" h="2775" extrusionOk="0">
                <a:moveTo>
                  <a:pt x="0" y="1"/>
                </a:moveTo>
                <a:lnTo>
                  <a:pt x="0" y="2775"/>
                </a:lnTo>
                <a:lnTo>
                  <a:pt x="16883" y="2775"/>
                </a:lnTo>
                <a:lnTo>
                  <a:pt x="16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8355575" y="4357775"/>
            <a:ext cx="788431" cy="785368"/>
          </a:xfrm>
          <a:custGeom>
            <a:avLst/>
            <a:gdLst/>
            <a:ahLst/>
            <a:cxnLst/>
            <a:rect l="l" t="t" r="r" b="b"/>
            <a:pathLst>
              <a:path w="17241" h="16396" extrusionOk="0">
                <a:moveTo>
                  <a:pt x="0" y="1"/>
                </a:moveTo>
                <a:lnTo>
                  <a:pt x="0" y="16396"/>
                </a:lnTo>
                <a:lnTo>
                  <a:pt x="17240" y="16396"/>
                </a:lnTo>
                <a:lnTo>
                  <a:pt x="17240"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3"/>
          <p:cNvSpPr/>
          <p:nvPr/>
        </p:nvSpPr>
        <p:spPr>
          <a:xfrm flipH="1">
            <a:off x="7353292" y="4786292"/>
            <a:ext cx="1371614"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mall numbers">
  <p:cSld name="CUSTOM_15">
    <p:spTree>
      <p:nvGrpSpPr>
        <p:cNvPr id="1" name="Shape 310"/>
        <p:cNvGrpSpPr/>
        <p:nvPr/>
      </p:nvGrpSpPr>
      <p:grpSpPr>
        <a:xfrm>
          <a:off x="0" y="0"/>
          <a:ext cx="0" cy="0"/>
          <a:chOff x="0" y="0"/>
          <a:chExt cx="0" cy="0"/>
        </a:xfrm>
      </p:grpSpPr>
      <p:sp>
        <p:nvSpPr>
          <p:cNvPr id="311" name="Google Shape;311;p24"/>
          <p:cNvSpPr txBox="1">
            <a:spLocks noGrp="1"/>
          </p:cNvSpPr>
          <p:nvPr>
            <p:ph type="subTitle" idx="1"/>
          </p:nvPr>
        </p:nvSpPr>
        <p:spPr>
          <a:xfrm>
            <a:off x="3423600" y="1473000"/>
            <a:ext cx="2296500" cy="4572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2" name="Google Shape;312;p24"/>
          <p:cNvSpPr txBox="1">
            <a:spLocks noGrp="1"/>
          </p:cNvSpPr>
          <p:nvPr>
            <p:ph type="title" hasCustomPrompt="1"/>
          </p:nvPr>
        </p:nvSpPr>
        <p:spPr>
          <a:xfrm>
            <a:off x="3423750" y="934700"/>
            <a:ext cx="2296500" cy="457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SzPts val="2500"/>
              <a:buFont typeface="Barlow"/>
              <a:buNone/>
              <a:defRPr sz="2500" b="1">
                <a:latin typeface="Barlow"/>
                <a:ea typeface="Barlow"/>
                <a:cs typeface="Barlow"/>
                <a:sym typeface="Barlow"/>
              </a:defRPr>
            </a:lvl2pPr>
            <a:lvl3pPr lvl="2" algn="ctr" rtl="0">
              <a:spcBef>
                <a:spcPts val="0"/>
              </a:spcBef>
              <a:spcAft>
                <a:spcPts val="0"/>
              </a:spcAft>
              <a:buSzPts val="2500"/>
              <a:buFont typeface="Barlow"/>
              <a:buNone/>
              <a:defRPr sz="2500" b="1">
                <a:latin typeface="Barlow"/>
                <a:ea typeface="Barlow"/>
                <a:cs typeface="Barlow"/>
                <a:sym typeface="Barlow"/>
              </a:defRPr>
            </a:lvl3pPr>
            <a:lvl4pPr lvl="3" algn="ctr" rtl="0">
              <a:spcBef>
                <a:spcPts val="0"/>
              </a:spcBef>
              <a:spcAft>
                <a:spcPts val="0"/>
              </a:spcAft>
              <a:buSzPts val="2500"/>
              <a:buFont typeface="Barlow"/>
              <a:buNone/>
              <a:defRPr sz="2500" b="1">
                <a:latin typeface="Barlow"/>
                <a:ea typeface="Barlow"/>
                <a:cs typeface="Barlow"/>
                <a:sym typeface="Barlow"/>
              </a:defRPr>
            </a:lvl4pPr>
            <a:lvl5pPr lvl="4" algn="ctr" rtl="0">
              <a:spcBef>
                <a:spcPts val="0"/>
              </a:spcBef>
              <a:spcAft>
                <a:spcPts val="0"/>
              </a:spcAft>
              <a:buSzPts val="2500"/>
              <a:buFont typeface="Barlow"/>
              <a:buNone/>
              <a:defRPr sz="2500" b="1">
                <a:latin typeface="Barlow"/>
                <a:ea typeface="Barlow"/>
                <a:cs typeface="Barlow"/>
                <a:sym typeface="Barlow"/>
              </a:defRPr>
            </a:lvl5pPr>
            <a:lvl6pPr lvl="5" algn="ctr" rtl="0">
              <a:spcBef>
                <a:spcPts val="0"/>
              </a:spcBef>
              <a:spcAft>
                <a:spcPts val="0"/>
              </a:spcAft>
              <a:buSzPts val="2500"/>
              <a:buFont typeface="Barlow"/>
              <a:buNone/>
              <a:defRPr sz="2500" b="1">
                <a:latin typeface="Barlow"/>
                <a:ea typeface="Barlow"/>
                <a:cs typeface="Barlow"/>
                <a:sym typeface="Barlow"/>
              </a:defRPr>
            </a:lvl6pPr>
            <a:lvl7pPr lvl="6" algn="ctr" rtl="0">
              <a:spcBef>
                <a:spcPts val="0"/>
              </a:spcBef>
              <a:spcAft>
                <a:spcPts val="0"/>
              </a:spcAft>
              <a:buSzPts val="2500"/>
              <a:buFont typeface="Barlow"/>
              <a:buNone/>
              <a:defRPr sz="2500" b="1">
                <a:latin typeface="Barlow"/>
                <a:ea typeface="Barlow"/>
                <a:cs typeface="Barlow"/>
                <a:sym typeface="Barlow"/>
              </a:defRPr>
            </a:lvl7pPr>
            <a:lvl8pPr lvl="7" algn="ctr" rtl="0">
              <a:spcBef>
                <a:spcPts val="0"/>
              </a:spcBef>
              <a:spcAft>
                <a:spcPts val="0"/>
              </a:spcAft>
              <a:buSzPts val="2500"/>
              <a:buFont typeface="Barlow"/>
              <a:buNone/>
              <a:defRPr sz="2500" b="1">
                <a:latin typeface="Barlow"/>
                <a:ea typeface="Barlow"/>
                <a:cs typeface="Barlow"/>
                <a:sym typeface="Barlow"/>
              </a:defRPr>
            </a:lvl8pPr>
            <a:lvl9pPr lvl="8" algn="ctr" rtl="0">
              <a:spcBef>
                <a:spcPts val="0"/>
              </a:spcBef>
              <a:spcAft>
                <a:spcPts val="0"/>
              </a:spcAft>
              <a:buSzPts val="2500"/>
              <a:buFont typeface="Barlow"/>
              <a:buNone/>
              <a:defRPr sz="2500" b="1">
                <a:latin typeface="Barlow"/>
                <a:ea typeface="Barlow"/>
                <a:cs typeface="Barlow"/>
                <a:sym typeface="Barlow"/>
              </a:defRPr>
            </a:lvl9pPr>
          </a:lstStyle>
          <a:p>
            <a:r>
              <a:t>xx%</a:t>
            </a:r>
          </a:p>
        </p:txBody>
      </p:sp>
      <p:sp>
        <p:nvSpPr>
          <p:cNvPr id="313" name="Google Shape;313;p24"/>
          <p:cNvSpPr txBox="1">
            <a:spLocks noGrp="1"/>
          </p:cNvSpPr>
          <p:nvPr>
            <p:ph type="subTitle" idx="2"/>
          </p:nvPr>
        </p:nvSpPr>
        <p:spPr>
          <a:xfrm>
            <a:off x="3423600" y="2688513"/>
            <a:ext cx="2296500" cy="4572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4" name="Google Shape;314;p24"/>
          <p:cNvSpPr txBox="1">
            <a:spLocks noGrp="1"/>
          </p:cNvSpPr>
          <p:nvPr>
            <p:ph type="title" idx="3" hasCustomPrompt="1"/>
          </p:nvPr>
        </p:nvSpPr>
        <p:spPr>
          <a:xfrm>
            <a:off x="3423750" y="2150202"/>
            <a:ext cx="2296500" cy="4572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SzPts val="2500"/>
              <a:buFont typeface="Barlow"/>
              <a:buNone/>
              <a:defRPr sz="2500" b="1">
                <a:latin typeface="Barlow"/>
                <a:ea typeface="Barlow"/>
                <a:cs typeface="Barlow"/>
                <a:sym typeface="Barlow"/>
              </a:defRPr>
            </a:lvl2pPr>
            <a:lvl3pPr lvl="2" algn="ctr" rtl="0">
              <a:spcBef>
                <a:spcPts val="0"/>
              </a:spcBef>
              <a:spcAft>
                <a:spcPts val="0"/>
              </a:spcAft>
              <a:buSzPts val="2500"/>
              <a:buFont typeface="Barlow"/>
              <a:buNone/>
              <a:defRPr sz="2500" b="1">
                <a:latin typeface="Barlow"/>
                <a:ea typeface="Barlow"/>
                <a:cs typeface="Barlow"/>
                <a:sym typeface="Barlow"/>
              </a:defRPr>
            </a:lvl3pPr>
            <a:lvl4pPr lvl="3" algn="ctr" rtl="0">
              <a:spcBef>
                <a:spcPts val="0"/>
              </a:spcBef>
              <a:spcAft>
                <a:spcPts val="0"/>
              </a:spcAft>
              <a:buSzPts val="2500"/>
              <a:buFont typeface="Barlow"/>
              <a:buNone/>
              <a:defRPr sz="2500" b="1">
                <a:latin typeface="Barlow"/>
                <a:ea typeface="Barlow"/>
                <a:cs typeface="Barlow"/>
                <a:sym typeface="Barlow"/>
              </a:defRPr>
            </a:lvl4pPr>
            <a:lvl5pPr lvl="4" algn="ctr" rtl="0">
              <a:spcBef>
                <a:spcPts val="0"/>
              </a:spcBef>
              <a:spcAft>
                <a:spcPts val="0"/>
              </a:spcAft>
              <a:buSzPts val="2500"/>
              <a:buFont typeface="Barlow"/>
              <a:buNone/>
              <a:defRPr sz="2500" b="1">
                <a:latin typeface="Barlow"/>
                <a:ea typeface="Barlow"/>
                <a:cs typeface="Barlow"/>
                <a:sym typeface="Barlow"/>
              </a:defRPr>
            </a:lvl5pPr>
            <a:lvl6pPr lvl="5" algn="ctr" rtl="0">
              <a:spcBef>
                <a:spcPts val="0"/>
              </a:spcBef>
              <a:spcAft>
                <a:spcPts val="0"/>
              </a:spcAft>
              <a:buSzPts val="2500"/>
              <a:buFont typeface="Barlow"/>
              <a:buNone/>
              <a:defRPr sz="2500" b="1">
                <a:latin typeface="Barlow"/>
                <a:ea typeface="Barlow"/>
                <a:cs typeface="Barlow"/>
                <a:sym typeface="Barlow"/>
              </a:defRPr>
            </a:lvl6pPr>
            <a:lvl7pPr lvl="6" algn="ctr" rtl="0">
              <a:spcBef>
                <a:spcPts val="0"/>
              </a:spcBef>
              <a:spcAft>
                <a:spcPts val="0"/>
              </a:spcAft>
              <a:buSzPts val="2500"/>
              <a:buFont typeface="Barlow"/>
              <a:buNone/>
              <a:defRPr sz="2500" b="1">
                <a:latin typeface="Barlow"/>
                <a:ea typeface="Barlow"/>
                <a:cs typeface="Barlow"/>
                <a:sym typeface="Barlow"/>
              </a:defRPr>
            </a:lvl7pPr>
            <a:lvl8pPr lvl="7" algn="ctr" rtl="0">
              <a:spcBef>
                <a:spcPts val="0"/>
              </a:spcBef>
              <a:spcAft>
                <a:spcPts val="0"/>
              </a:spcAft>
              <a:buSzPts val="2500"/>
              <a:buFont typeface="Barlow"/>
              <a:buNone/>
              <a:defRPr sz="2500" b="1">
                <a:latin typeface="Barlow"/>
                <a:ea typeface="Barlow"/>
                <a:cs typeface="Barlow"/>
                <a:sym typeface="Barlow"/>
              </a:defRPr>
            </a:lvl8pPr>
            <a:lvl9pPr lvl="8" algn="ctr" rtl="0">
              <a:spcBef>
                <a:spcPts val="0"/>
              </a:spcBef>
              <a:spcAft>
                <a:spcPts val="0"/>
              </a:spcAft>
              <a:buSzPts val="2500"/>
              <a:buFont typeface="Barlow"/>
              <a:buNone/>
              <a:defRPr sz="2500" b="1">
                <a:latin typeface="Barlow"/>
                <a:ea typeface="Barlow"/>
                <a:cs typeface="Barlow"/>
                <a:sym typeface="Barlow"/>
              </a:defRPr>
            </a:lvl9pPr>
          </a:lstStyle>
          <a:p>
            <a:r>
              <a:t>xx%</a:t>
            </a:r>
          </a:p>
        </p:txBody>
      </p:sp>
      <p:sp>
        <p:nvSpPr>
          <p:cNvPr id="315" name="Google Shape;315;p24"/>
          <p:cNvSpPr txBox="1">
            <a:spLocks noGrp="1"/>
          </p:cNvSpPr>
          <p:nvPr>
            <p:ph type="subTitle" idx="4"/>
          </p:nvPr>
        </p:nvSpPr>
        <p:spPr>
          <a:xfrm>
            <a:off x="3423750" y="3904025"/>
            <a:ext cx="2296500" cy="4572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6" name="Google Shape;316;p24"/>
          <p:cNvSpPr txBox="1">
            <a:spLocks noGrp="1"/>
          </p:cNvSpPr>
          <p:nvPr>
            <p:ph type="title" idx="5" hasCustomPrompt="1"/>
          </p:nvPr>
        </p:nvSpPr>
        <p:spPr>
          <a:xfrm>
            <a:off x="3423750" y="3365703"/>
            <a:ext cx="2296500" cy="457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SzPts val="2500"/>
              <a:buFont typeface="Barlow"/>
              <a:buNone/>
              <a:defRPr sz="2500" b="1">
                <a:latin typeface="Barlow"/>
                <a:ea typeface="Barlow"/>
                <a:cs typeface="Barlow"/>
                <a:sym typeface="Barlow"/>
              </a:defRPr>
            </a:lvl2pPr>
            <a:lvl3pPr lvl="2" algn="ctr" rtl="0">
              <a:spcBef>
                <a:spcPts val="0"/>
              </a:spcBef>
              <a:spcAft>
                <a:spcPts val="0"/>
              </a:spcAft>
              <a:buSzPts val="2500"/>
              <a:buFont typeface="Barlow"/>
              <a:buNone/>
              <a:defRPr sz="2500" b="1">
                <a:latin typeface="Barlow"/>
                <a:ea typeface="Barlow"/>
                <a:cs typeface="Barlow"/>
                <a:sym typeface="Barlow"/>
              </a:defRPr>
            </a:lvl3pPr>
            <a:lvl4pPr lvl="3" algn="ctr" rtl="0">
              <a:spcBef>
                <a:spcPts val="0"/>
              </a:spcBef>
              <a:spcAft>
                <a:spcPts val="0"/>
              </a:spcAft>
              <a:buSzPts val="2500"/>
              <a:buFont typeface="Barlow"/>
              <a:buNone/>
              <a:defRPr sz="2500" b="1">
                <a:latin typeface="Barlow"/>
                <a:ea typeface="Barlow"/>
                <a:cs typeface="Barlow"/>
                <a:sym typeface="Barlow"/>
              </a:defRPr>
            </a:lvl4pPr>
            <a:lvl5pPr lvl="4" algn="ctr" rtl="0">
              <a:spcBef>
                <a:spcPts val="0"/>
              </a:spcBef>
              <a:spcAft>
                <a:spcPts val="0"/>
              </a:spcAft>
              <a:buSzPts val="2500"/>
              <a:buFont typeface="Barlow"/>
              <a:buNone/>
              <a:defRPr sz="2500" b="1">
                <a:latin typeface="Barlow"/>
                <a:ea typeface="Barlow"/>
                <a:cs typeface="Barlow"/>
                <a:sym typeface="Barlow"/>
              </a:defRPr>
            </a:lvl5pPr>
            <a:lvl6pPr lvl="5" algn="ctr" rtl="0">
              <a:spcBef>
                <a:spcPts val="0"/>
              </a:spcBef>
              <a:spcAft>
                <a:spcPts val="0"/>
              </a:spcAft>
              <a:buSzPts val="2500"/>
              <a:buFont typeface="Barlow"/>
              <a:buNone/>
              <a:defRPr sz="2500" b="1">
                <a:latin typeface="Barlow"/>
                <a:ea typeface="Barlow"/>
                <a:cs typeface="Barlow"/>
                <a:sym typeface="Barlow"/>
              </a:defRPr>
            </a:lvl6pPr>
            <a:lvl7pPr lvl="6" algn="ctr" rtl="0">
              <a:spcBef>
                <a:spcPts val="0"/>
              </a:spcBef>
              <a:spcAft>
                <a:spcPts val="0"/>
              </a:spcAft>
              <a:buSzPts val="2500"/>
              <a:buFont typeface="Barlow"/>
              <a:buNone/>
              <a:defRPr sz="2500" b="1">
                <a:latin typeface="Barlow"/>
                <a:ea typeface="Barlow"/>
                <a:cs typeface="Barlow"/>
                <a:sym typeface="Barlow"/>
              </a:defRPr>
            </a:lvl7pPr>
            <a:lvl8pPr lvl="7" algn="ctr" rtl="0">
              <a:spcBef>
                <a:spcPts val="0"/>
              </a:spcBef>
              <a:spcAft>
                <a:spcPts val="0"/>
              </a:spcAft>
              <a:buSzPts val="2500"/>
              <a:buFont typeface="Barlow"/>
              <a:buNone/>
              <a:defRPr sz="2500" b="1">
                <a:latin typeface="Barlow"/>
                <a:ea typeface="Barlow"/>
                <a:cs typeface="Barlow"/>
                <a:sym typeface="Barlow"/>
              </a:defRPr>
            </a:lvl8pPr>
            <a:lvl9pPr lvl="8" algn="ctr" rtl="0">
              <a:spcBef>
                <a:spcPts val="0"/>
              </a:spcBef>
              <a:spcAft>
                <a:spcPts val="0"/>
              </a:spcAft>
              <a:buSzPts val="2500"/>
              <a:buFont typeface="Barlow"/>
              <a:buNone/>
              <a:defRPr sz="2500" b="1">
                <a:latin typeface="Barlow"/>
                <a:ea typeface="Barlow"/>
                <a:cs typeface="Barlow"/>
                <a:sym typeface="Barlow"/>
              </a:defRPr>
            </a:lvl9pPr>
          </a:lstStyle>
          <a:p>
            <a:r>
              <a:t>xx%</a:t>
            </a:r>
          </a:p>
        </p:txBody>
      </p:sp>
      <p:sp>
        <p:nvSpPr>
          <p:cNvPr id="317" name="Google Shape;317;p24"/>
          <p:cNvSpPr/>
          <p:nvPr/>
        </p:nvSpPr>
        <p:spPr>
          <a:xfrm>
            <a:off x="7377200"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6810278"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6896029"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8105579"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6739789"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7"/>
        <p:cNvGrpSpPr/>
        <p:nvPr/>
      </p:nvGrpSpPr>
      <p:grpSpPr>
        <a:xfrm>
          <a:off x="0" y="0"/>
          <a:ext cx="0" cy="0"/>
          <a:chOff x="0" y="0"/>
          <a:chExt cx="0" cy="0"/>
        </a:xfrm>
      </p:grpSpPr>
      <p:sp>
        <p:nvSpPr>
          <p:cNvPr id="68" name="Google Shape;68;p4"/>
          <p:cNvSpPr/>
          <p:nvPr/>
        </p:nvSpPr>
        <p:spPr>
          <a:xfrm>
            <a:off x="0" y="3268775"/>
            <a:ext cx="667651" cy="355450"/>
          </a:xfrm>
          <a:custGeom>
            <a:avLst/>
            <a:gdLst/>
            <a:ahLst/>
            <a:cxnLst/>
            <a:rect l="l" t="t" r="r" b="b"/>
            <a:pathLst>
              <a:path w="2882" h="2764" extrusionOk="0">
                <a:moveTo>
                  <a:pt x="0" y="1"/>
                </a:moveTo>
                <a:lnTo>
                  <a:pt x="0" y="2763"/>
                </a:lnTo>
                <a:lnTo>
                  <a:pt x="2881" y="2763"/>
                </a:lnTo>
                <a:lnTo>
                  <a:pt x="2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7960123" y="323033"/>
            <a:ext cx="1183740" cy="355315"/>
          </a:xfrm>
          <a:custGeom>
            <a:avLst/>
            <a:gdLst/>
            <a:ahLst/>
            <a:cxnLst/>
            <a:rect l="l" t="t" r="r" b="b"/>
            <a:pathLst>
              <a:path w="9205" h="2763" extrusionOk="0">
                <a:moveTo>
                  <a:pt x="1" y="0"/>
                </a:moveTo>
                <a:lnTo>
                  <a:pt x="1" y="2762"/>
                </a:lnTo>
                <a:lnTo>
                  <a:pt x="9204" y="2762"/>
                </a:lnTo>
                <a:lnTo>
                  <a:pt x="92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7173125" y="912516"/>
            <a:ext cx="1970757" cy="355315"/>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7173125" y="2089940"/>
            <a:ext cx="1970757" cy="356858"/>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0" y="2089940"/>
            <a:ext cx="552969" cy="356858"/>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8773245" y="1500456"/>
            <a:ext cx="370618" cy="356858"/>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8039723" y="3268778"/>
            <a:ext cx="1104138" cy="355443"/>
          </a:xfrm>
          <a:custGeom>
            <a:avLst/>
            <a:gdLst/>
            <a:ahLst/>
            <a:cxnLst/>
            <a:rect l="l" t="t" r="r" b="b"/>
            <a:pathLst>
              <a:path w="8586" h="2764" extrusionOk="0">
                <a:moveTo>
                  <a:pt x="1" y="1"/>
                </a:moveTo>
                <a:lnTo>
                  <a:pt x="1" y="2763"/>
                </a:lnTo>
                <a:lnTo>
                  <a:pt x="8585" y="2763"/>
                </a:lnTo>
                <a:lnTo>
                  <a:pt x="85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7555951" y="3858262"/>
            <a:ext cx="1587922" cy="355315"/>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0" y="4446202"/>
            <a:ext cx="1183740" cy="356858"/>
          </a:xfrm>
          <a:custGeom>
            <a:avLst/>
            <a:gdLst/>
            <a:ahLst/>
            <a:cxnLst/>
            <a:rect l="l" t="t" r="r" b="b"/>
            <a:pathLst>
              <a:path w="9205" h="2775" extrusionOk="0">
                <a:moveTo>
                  <a:pt x="1" y="1"/>
                </a:moveTo>
                <a:lnTo>
                  <a:pt x="1" y="2775"/>
                </a:lnTo>
                <a:lnTo>
                  <a:pt x="9204" y="2775"/>
                </a:lnTo>
                <a:lnTo>
                  <a:pt x="92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0" y="3858262"/>
            <a:ext cx="1970757" cy="355315"/>
          </a:xfrm>
          <a:custGeom>
            <a:avLst/>
            <a:gdLst/>
            <a:ahLst/>
            <a:cxnLst/>
            <a:rect l="l" t="t" r="r" b="b"/>
            <a:pathLst>
              <a:path w="15325" h="2763" extrusionOk="0">
                <a:moveTo>
                  <a:pt x="1" y="1"/>
                </a:moveTo>
                <a:lnTo>
                  <a:pt x="1" y="2763"/>
                </a:lnTo>
                <a:lnTo>
                  <a:pt x="15324" y="2763"/>
                </a:lnTo>
                <a:lnTo>
                  <a:pt x="15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2325759" y="3858262"/>
            <a:ext cx="866747" cy="355315"/>
          </a:xfrm>
          <a:custGeom>
            <a:avLst/>
            <a:gdLst/>
            <a:ahLst/>
            <a:cxnLst/>
            <a:rect l="l" t="t" r="r" b="b"/>
            <a:pathLst>
              <a:path w="6740" h="2763" extrusionOk="0">
                <a:moveTo>
                  <a:pt x="1" y="1"/>
                </a:moveTo>
                <a:lnTo>
                  <a:pt x="1" y="2763"/>
                </a:lnTo>
                <a:lnTo>
                  <a:pt x="6739" y="2763"/>
                </a:lnTo>
                <a:lnTo>
                  <a:pt x="673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0" y="2679300"/>
            <a:ext cx="1485912" cy="355450"/>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896262" y="3268778"/>
            <a:ext cx="370618" cy="355443"/>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359324" y="912525"/>
            <a:ext cx="1228595" cy="355301"/>
          </a:xfrm>
          <a:custGeom>
            <a:avLst/>
            <a:gdLst/>
            <a:ahLst/>
            <a:cxnLst/>
            <a:rect l="l" t="t" r="r" b="b"/>
            <a:pathLst>
              <a:path w="12348" h="2763" extrusionOk="0">
                <a:moveTo>
                  <a:pt x="1" y="0"/>
                </a:moveTo>
                <a:lnTo>
                  <a:pt x="1" y="2762"/>
                </a:lnTo>
                <a:lnTo>
                  <a:pt x="12348" y="2762"/>
                </a:lnTo>
                <a:lnTo>
                  <a:pt x="123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5395565" y="323033"/>
            <a:ext cx="2171240" cy="355315"/>
          </a:xfrm>
          <a:custGeom>
            <a:avLst/>
            <a:gdLst/>
            <a:ahLst/>
            <a:cxnLst/>
            <a:rect l="l" t="t" r="r" b="b"/>
            <a:pathLst>
              <a:path w="16884" h="2763" extrusionOk="0">
                <a:moveTo>
                  <a:pt x="1" y="0"/>
                </a:moveTo>
                <a:lnTo>
                  <a:pt x="1" y="2762"/>
                </a:lnTo>
                <a:lnTo>
                  <a:pt x="16884" y="2762"/>
                </a:lnTo>
                <a:lnTo>
                  <a:pt x="168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5729396" y="3858262"/>
            <a:ext cx="1600139" cy="355315"/>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1577072" y="4446200"/>
            <a:ext cx="3118770"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txBox="1">
            <a:spLocks noGrp="1"/>
          </p:cNvSpPr>
          <p:nvPr>
            <p:ph type="title"/>
          </p:nvPr>
        </p:nvSpPr>
        <p:spPr>
          <a:xfrm>
            <a:off x="454800" y="2714625"/>
            <a:ext cx="8425200" cy="447900"/>
          </a:xfrm>
          <a:prstGeom prst="rect">
            <a:avLst/>
          </a:prstGeom>
        </p:spPr>
        <p:txBody>
          <a:bodyPr spcFirstLastPara="1" wrap="square" lIns="91425" tIns="0" rIns="91425" bIns="0"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7" name="Google Shape;87;p4"/>
          <p:cNvSpPr txBox="1">
            <a:spLocks noGrp="1"/>
          </p:cNvSpPr>
          <p:nvPr>
            <p:ph type="title" idx="2" hasCustomPrompt="1"/>
          </p:nvPr>
        </p:nvSpPr>
        <p:spPr>
          <a:xfrm>
            <a:off x="454800" y="2150850"/>
            <a:ext cx="8425200" cy="489600"/>
          </a:xfrm>
          <a:prstGeom prst="rect">
            <a:avLst/>
          </a:prstGeom>
        </p:spPr>
        <p:txBody>
          <a:bodyPr spcFirstLastPara="1" wrap="square" lIns="91425" tIns="0" rIns="91425" bIns="0"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p5"/>
          <p:cNvSpPr/>
          <p:nvPr/>
        </p:nvSpPr>
        <p:spPr>
          <a:xfrm>
            <a:off x="0"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txBox="1">
            <a:spLocks noGrp="1"/>
          </p:cNvSpPr>
          <p:nvPr>
            <p:ph type="body" idx="1"/>
          </p:nvPr>
        </p:nvSpPr>
        <p:spPr>
          <a:xfrm>
            <a:off x="609499" y="1973025"/>
            <a:ext cx="3512700" cy="21309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Font typeface="Raleway SemiBold"/>
              <a:buChar char="●"/>
              <a:defRPr sz="1600"/>
            </a:lvl1pPr>
            <a:lvl2pPr marL="914400" lvl="1" indent="-330200" rtl="0">
              <a:spcBef>
                <a:spcPts val="0"/>
              </a:spcBef>
              <a:spcAft>
                <a:spcPts val="0"/>
              </a:spcAft>
              <a:buSzPts val="1600"/>
              <a:buFont typeface="Nunito Light"/>
              <a:buChar char="○"/>
              <a:defRPr sz="1600"/>
            </a:lvl2pPr>
            <a:lvl3pPr marL="1371600" lvl="2" indent="-330200" rtl="0">
              <a:spcBef>
                <a:spcPts val="1600"/>
              </a:spcBef>
              <a:spcAft>
                <a:spcPts val="0"/>
              </a:spcAft>
              <a:buSzPts val="1600"/>
              <a:buFont typeface="Nunito Light"/>
              <a:buChar char="■"/>
              <a:defRPr sz="1600"/>
            </a:lvl3pPr>
            <a:lvl4pPr marL="1828800" lvl="3" indent="-330200" rtl="0">
              <a:spcBef>
                <a:spcPts val="1600"/>
              </a:spcBef>
              <a:spcAft>
                <a:spcPts val="0"/>
              </a:spcAft>
              <a:buSzPts val="1600"/>
              <a:buFont typeface="Nunito Light"/>
              <a:buChar char="●"/>
              <a:defRPr sz="1600"/>
            </a:lvl4pPr>
            <a:lvl5pPr marL="2286000" lvl="4" indent="-330200" rtl="0">
              <a:spcBef>
                <a:spcPts val="1600"/>
              </a:spcBef>
              <a:spcAft>
                <a:spcPts val="0"/>
              </a:spcAft>
              <a:buSzPts val="1600"/>
              <a:buFont typeface="Nunito Light"/>
              <a:buChar char="○"/>
              <a:defRPr sz="1600"/>
            </a:lvl5pPr>
            <a:lvl6pPr marL="2743200" lvl="5" indent="-330200" rtl="0">
              <a:spcBef>
                <a:spcPts val="1600"/>
              </a:spcBef>
              <a:spcAft>
                <a:spcPts val="0"/>
              </a:spcAft>
              <a:buSzPts val="1600"/>
              <a:buFont typeface="Nunito Light"/>
              <a:buChar char="■"/>
              <a:defRPr sz="1600"/>
            </a:lvl6pPr>
            <a:lvl7pPr marL="3200400" lvl="6" indent="-330200" rtl="0">
              <a:spcBef>
                <a:spcPts val="1600"/>
              </a:spcBef>
              <a:spcAft>
                <a:spcPts val="0"/>
              </a:spcAft>
              <a:buSzPts val="1600"/>
              <a:buFont typeface="Nunito Light"/>
              <a:buChar char="●"/>
              <a:defRPr sz="1600"/>
            </a:lvl7pPr>
            <a:lvl8pPr marL="3657600" lvl="7" indent="-330200" rtl="0">
              <a:spcBef>
                <a:spcPts val="1600"/>
              </a:spcBef>
              <a:spcAft>
                <a:spcPts val="0"/>
              </a:spcAft>
              <a:buSzPts val="1600"/>
              <a:buFont typeface="Nunito Light"/>
              <a:buChar char="○"/>
              <a:defRPr sz="1600"/>
            </a:lvl8pPr>
            <a:lvl9pPr marL="4114800" lvl="8" indent="-330200" rtl="0">
              <a:spcBef>
                <a:spcPts val="1600"/>
              </a:spcBef>
              <a:spcAft>
                <a:spcPts val="1600"/>
              </a:spcAft>
              <a:buSzPts val="1600"/>
              <a:buFont typeface="Nunito Light"/>
              <a:buChar char="■"/>
              <a:defRPr sz="1600"/>
            </a:lvl9pPr>
          </a:lstStyle>
          <a:p>
            <a:endParaRPr/>
          </a:p>
        </p:txBody>
      </p:sp>
      <p:sp>
        <p:nvSpPr>
          <p:cNvPr id="91" name="Google Shape;91;p5"/>
          <p:cNvSpPr txBox="1">
            <a:spLocks noGrp="1"/>
          </p:cNvSpPr>
          <p:nvPr>
            <p:ph type="title"/>
          </p:nvPr>
        </p:nvSpPr>
        <p:spPr>
          <a:xfrm>
            <a:off x="560825" y="1168325"/>
            <a:ext cx="3561300" cy="669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94" name="Google Shape;94;p6"/>
          <p:cNvSpPr txBox="1">
            <a:spLocks noGrp="1"/>
          </p:cNvSpPr>
          <p:nvPr>
            <p:ph type="subTitle" idx="1"/>
          </p:nvPr>
        </p:nvSpPr>
        <p:spPr>
          <a:xfrm>
            <a:off x="2773575" y="3109000"/>
            <a:ext cx="2226600" cy="84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95" name="Google Shape;95;p6"/>
          <p:cNvSpPr txBox="1">
            <a:spLocks noGrp="1"/>
          </p:cNvSpPr>
          <p:nvPr>
            <p:ph type="title" idx="2"/>
          </p:nvPr>
        </p:nvSpPr>
        <p:spPr>
          <a:xfrm>
            <a:off x="2646050" y="2523698"/>
            <a:ext cx="2481300" cy="5244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96" name="Google Shape;96;p6"/>
          <p:cNvSpPr txBox="1">
            <a:spLocks noGrp="1"/>
          </p:cNvSpPr>
          <p:nvPr>
            <p:ph type="subTitle" idx="3"/>
          </p:nvPr>
        </p:nvSpPr>
        <p:spPr>
          <a:xfrm>
            <a:off x="6070225" y="3109000"/>
            <a:ext cx="2226600" cy="84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97" name="Google Shape;97;p6"/>
          <p:cNvSpPr txBox="1">
            <a:spLocks noGrp="1"/>
          </p:cNvSpPr>
          <p:nvPr>
            <p:ph type="title" idx="4"/>
          </p:nvPr>
        </p:nvSpPr>
        <p:spPr>
          <a:xfrm>
            <a:off x="5942650" y="2523676"/>
            <a:ext cx="2481300" cy="5244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98" name="Google Shape;98;p6"/>
          <p:cNvSpPr/>
          <p:nvPr/>
        </p:nvSpPr>
        <p:spPr>
          <a:xfrm flipH="1">
            <a:off x="7772389" y="0"/>
            <a:ext cx="1371614" cy="356851"/>
          </a:xfrm>
          <a:custGeom>
            <a:avLst/>
            <a:gdLst/>
            <a:ahLst/>
            <a:cxnLst/>
            <a:rect l="l" t="t" r="r" b="b"/>
            <a:pathLst>
              <a:path w="16884" h="2775" extrusionOk="0">
                <a:moveTo>
                  <a:pt x="0" y="1"/>
                </a:moveTo>
                <a:lnTo>
                  <a:pt x="0" y="2775"/>
                </a:lnTo>
                <a:lnTo>
                  <a:pt x="16883" y="2775"/>
                </a:lnTo>
                <a:lnTo>
                  <a:pt x="1688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7"/>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1"/>
        <p:cNvGrpSpPr/>
        <p:nvPr/>
      </p:nvGrpSpPr>
      <p:grpSpPr>
        <a:xfrm>
          <a:off x="0" y="0"/>
          <a:ext cx="0" cy="0"/>
          <a:chOff x="0" y="0"/>
          <a:chExt cx="0" cy="0"/>
        </a:xfrm>
      </p:grpSpPr>
      <p:sp>
        <p:nvSpPr>
          <p:cNvPr id="102" name="Google Shape;102;p8"/>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03" name="Google Shape;103;p8"/>
          <p:cNvSpPr txBox="1">
            <a:spLocks noGrp="1"/>
          </p:cNvSpPr>
          <p:nvPr>
            <p:ph type="subTitle" idx="1"/>
          </p:nvPr>
        </p:nvSpPr>
        <p:spPr>
          <a:xfrm flipH="1">
            <a:off x="1456725" y="1617100"/>
            <a:ext cx="1960800" cy="103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04" name="Google Shape;104;p8"/>
          <p:cNvSpPr/>
          <p:nvPr/>
        </p:nvSpPr>
        <p:spPr>
          <a:xfrm>
            <a:off x="0" y="2689849"/>
            <a:ext cx="2770896" cy="1033530"/>
          </a:xfrm>
          <a:custGeom>
            <a:avLst/>
            <a:gdLst/>
            <a:ahLst/>
            <a:cxnLst/>
            <a:rect l="l" t="t" r="r" b="b"/>
            <a:pathLst>
              <a:path w="106491" h="5847" extrusionOk="0">
                <a:moveTo>
                  <a:pt x="1" y="0"/>
                </a:moveTo>
                <a:lnTo>
                  <a:pt x="1" y="5846"/>
                </a:lnTo>
                <a:lnTo>
                  <a:pt x="106490" y="5846"/>
                </a:lnTo>
                <a:lnTo>
                  <a:pt x="106490"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p:cNvSpPr/>
          <p:nvPr/>
        </p:nvSpPr>
        <p:spPr>
          <a:xfrm>
            <a:off x="0" y="0"/>
            <a:ext cx="1278158" cy="442823"/>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dea principal">
  <p:cSld name="MAIN_POINT_1">
    <p:bg>
      <p:bgPr>
        <a:solidFill>
          <a:schemeClr val="dk1"/>
        </a:solidFill>
        <a:effectLst/>
      </p:bgPr>
    </p:bg>
    <p:spTree>
      <p:nvGrpSpPr>
        <p:cNvPr id="1" name="Shape 106"/>
        <p:cNvGrpSpPr/>
        <p:nvPr/>
      </p:nvGrpSpPr>
      <p:grpSpPr>
        <a:xfrm>
          <a:off x="0" y="0"/>
          <a:ext cx="0" cy="0"/>
          <a:chOff x="0" y="0"/>
          <a:chExt cx="0" cy="0"/>
        </a:xfrm>
      </p:grpSpPr>
      <p:sp>
        <p:nvSpPr>
          <p:cNvPr id="107" name="Google Shape;107;p9"/>
          <p:cNvSpPr/>
          <p:nvPr/>
        </p:nvSpPr>
        <p:spPr>
          <a:xfrm flipH="1">
            <a:off x="27" y="323033"/>
            <a:ext cx="1183740" cy="355315"/>
          </a:xfrm>
          <a:custGeom>
            <a:avLst/>
            <a:gdLst/>
            <a:ahLst/>
            <a:cxnLst/>
            <a:rect l="l" t="t" r="r" b="b"/>
            <a:pathLst>
              <a:path w="9205" h="2763" extrusionOk="0">
                <a:moveTo>
                  <a:pt x="1" y="0"/>
                </a:moveTo>
                <a:lnTo>
                  <a:pt x="1" y="2762"/>
                </a:lnTo>
                <a:lnTo>
                  <a:pt x="9204" y="2762"/>
                </a:lnTo>
                <a:lnTo>
                  <a:pt x="92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flipH="1">
            <a:off x="3" y="912525"/>
            <a:ext cx="3076570" cy="355301"/>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flipH="1">
            <a:off x="-4"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flipH="1">
            <a:off x="67151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flipH="1">
            <a:off x="1229469"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flipH="1">
            <a:off x="66"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flipH="1">
            <a:off x="23"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flipH="1">
            <a:off x="29" y="3268778"/>
            <a:ext cx="1104138" cy="355443"/>
          </a:xfrm>
          <a:custGeom>
            <a:avLst/>
            <a:gdLst/>
            <a:ahLst/>
            <a:cxnLst/>
            <a:rect l="l" t="t" r="r" b="b"/>
            <a:pathLst>
              <a:path w="8586" h="2764" extrusionOk="0">
                <a:moveTo>
                  <a:pt x="1" y="1"/>
                </a:moveTo>
                <a:lnTo>
                  <a:pt x="1" y="2763"/>
                </a:lnTo>
                <a:lnTo>
                  <a:pt x="8585" y="2763"/>
                </a:lnTo>
                <a:lnTo>
                  <a:pt x="8585" y="1"/>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9"/>
          <p:cNvSpPr/>
          <p:nvPr/>
        </p:nvSpPr>
        <p:spPr>
          <a:xfrm flipH="1">
            <a:off x="1299941" y="3268775"/>
            <a:ext cx="490759"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flipH="1">
            <a:off x="13" y="3858250"/>
            <a:ext cx="1457311" cy="355322"/>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flipH="1">
            <a:off x="7377202" y="3858250"/>
            <a:ext cx="1766704" cy="355322"/>
          </a:xfrm>
          <a:custGeom>
            <a:avLst/>
            <a:gdLst/>
            <a:ahLst/>
            <a:cxnLst/>
            <a:rect l="l" t="t" r="r" b="b"/>
            <a:pathLst>
              <a:path w="15325" h="2763" extrusionOk="0">
                <a:moveTo>
                  <a:pt x="1" y="1"/>
                </a:moveTo>
                <a:lnTo>
                  <a:pt x="1" y="2763"/>
                </a:lnTo>
                <a:lnTo>
                  <a:pt x="15324" y="2763"/>
                </a:lnTo>
                <a:lnTo>
                  <a:pt x="1532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flipH="1">
            <a:off x="7488607" y="2679300"/>
            <a:ext cx="1655292" cy="355450"/>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9"/>
          <p:cNvSpPr/>
          <p:nvPr/>
        </p:nvSpPr>
        <p:spPr>
          <a:xfrm flipH="1">
            <a:off x="8105584"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flipH="1">
            <a:off x="8039752"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5478250" y="1500456"/>
            <a:ext cx="2365680" cy="356858"/>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flipH="1">
            <a:off x="6896105" y="912525"/>
            <a:ext cx="2247799" cy="355301"/>
          </a:xfrm>
          <a:custGeom>
            <a:avLst/>
            <a:gdLst/>
            <a:ahLst/>
            <a:cxnLst/>
            <a:rect l="l" t="t" r="r" b="b"/>
            <a:pathLst>
              <a:path w="12348" h="2763" extrusionOk="0">
                <a:moveTo>
                  <a:pt x="1" y="0"/>
                </a:moveTo>
                <a:lnTo>
                  <a:pt x="1" y="2762"/>
                </a:lnTo>
                <a:lnTo>
                  <a:pt x="12348" y="2762"/>
                </a:lnTo>
                <a:lnTo>
                  <a:pt x="12348"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flipH="1">
            <a:off x="3895732" y="323025"/>
            <a:ext cx="4819643" cy="355322"/>
          </a:xfrm>
          <a:custGeom>
            <a:avLst/>
            <a:gdLst/>
            <a:ahLst/>
            <a:cxnLst/>
            <a:rect l="l" t="t" r="r" b="b"/>
            <a:pathLst>
              <a:path w="18087" h="2763" extrusionOk="0">
                <a:moveTo>
                  <a:pt x="1" y="0"/>
                </a:moveTo>
                <a:lnTo>
                  <a:pt x="1" y="2762"/>
                </a:lnTo>
                <a:lnTo>
                  <a:pt x="18087" y="2762"/>
                </a:lnTo>
                <a:lnTo>
                  <a:pt x="180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flipH="1">
            <a:off x="2611243" y="4446200"/>
            <a:ext cx="6532757" cy="356851"/>
          </a:xfrm>
          <a:custGeom>
            <a:avLst/>
            <a:gdLst/>
            <a:ahLst/>
            <a:cxnLst/>
            <a:rect l="l" t="t" r="r" b="b"/>
            <a:pathLst>
              <a:path w="16884" h="2775" extrusionOk="0">
                <a:moveTo>
                  <a:pt x="0" y="1"/>
                </a:moveTo>
                <a:lnTo>
                  <a:pt x="0" y="2775"/>
                </a:lnTo>
                <a:lnTo>
                  <a:pt x="16883" y="2775"/>
                </a:lnTo>
                <a:lnTo>
                  <a:pt x="1688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2094068" y="1123143"/>
            <a:ext cx="4955589" cy="3012341"/>
          </a:xfrm>
          <a:custGeom>
            <a:avLst/>
            <a:gdLst/>
            <a:ahLst/>
            <a:cxnLst/>
            <a:rect l="l" t="t" r="r" b="b"/>
            <a:pathLst>
              <a:path w="151663" h="92191" extrusionOk="0">
                <a:moveTo>
                  <a:pt x="0" y="0"/>
                </a:moveTo>
                <a:lnTo>
                  <a:pt x="0" y="92190"/>
                </a:lnTo>
                <a:lnTo>
                  <a:pt x="151662" y="92190"/>
                </a:lnTo>
                <a:lnTo>
                  <a:pt x="151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4277738" y="1545725"/>
            <a:ext cx="191018" cy="298421"/>
          </a:xfrm>
          <a:custGeom>
            <a:avLst/>
            <a:gdLst/>
            <a:ahLst/>
            <a:cxnLst/>
            <a:rect l="l" t="t" r="r" b="b"/>
            <a:pathLst>
              <a:path w="5846" h="9133" extrusionOk="0">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4674543" y="1545725"/>
            <a:ext cx="191443" cy="298421"/>
          </a:xfrm>
          <a:custGeom>
            <a:avLst/>
            <a:gdLst/>
            <a:ahLst/>
            <a:cxnLst/>
            <a:rect l="l" t="t" r="r" b="b"/>
            <a:pathLst>
              <a:path w="5859" h="9133" extrusionOk="0">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4508031" y="1516154"/>
            <a:ext cx="127236" cy="357955"/>
          </a:xfrm>
          <a:custGeom>
            <a:avLst/>
            <a:gdLst/>
            <a:ahLst/>
            <a:cxnLst/>
            <a:rect l="l" t="t" r="r" b="b"/>
            <a:pathLst>
              <a:path w="3894" h="10955" extrusionOk="0">
                <a:moveTo>
                  <a:pt x="2108" y="1"/>
                </a:moveTo>
                <a:lnTo>
                  <a:pt x="1" y="10597"/>
                </a:lnTo>
                <a:lnTo>
                  <a:pt x="1786" y="10955"/>
                </a:lnTo>
                <a:lnTo>
                  <a:pt x="3894" y="358"/>
                </a:lnTo>
                <a:lnTo>
                  <a:pt x="2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flipH="1">
            <a:off x="1647812" y="3858250"/>
            <a:ext cx="1766688" cy="355322"/>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flipH="1">
            <a:off x="6667517" y="3268775"/>
            <a:ext cx="1246883" cy="355450"/>
          </a:xfrm>
          <a:custGeom>
            <a:avLst/>
            <a:gdLst/>
            <a:ahLst/>
            <a:cxnLst/>
            <a:rect l="l" t="t" r="r" b="b"/>
            <a:pathLst>
              <a:path w="18027" h="2764" extrusionOk="0">
                <a:moveTo>
                  <a:pt x="1" y="1"/>
                </a:moveTo>
                <a:lnTo>
                  <a:pt x="1" y="2763"/>
                </a:lnTo>
                <a:lnTo>
                  <a:pt x="18027" y="2763"/>
                </a:lnTo>
                <a:lnTo>
                  <a:pt x="180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flipH="1">
            <a:off x="5729417" y="912525"/>
            <a:ext cx="985703" cy="355301"/>
          </a:xfrm>
          <a:custGeom>
            <a:avLst/>
            <a:gdLst/>
            <a:ahLst/>
            <a:cxnLst/>
            <a:rect l="l" t="t" r="r" b="b"/>
            <a:pathLst>
              <a:path w="12443" h="2763" extrusionOk="0">
                <a:moveTo>
                  <a:pt x="1" y="0"/>
                </a:moveTo>
                <a:lnTo>
                  <a:pt x="1" y="2762"/>
                </a:lnTo>
                <a:lnTo>
                  <a:pt x="12443" y="2762"/>
                </a:lnTo>
                <a:lnTo>
                  <a:pt x="12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txBox="1">
            <a:spLocks noGrp="1"/>
          </p:cNvSpPr>
          <p:nvPr>
            <p:ph type="subTitle" idx="1"/>
          </p:nvPr>
        </p:nvSpPr>
        <p:spPr>
          <a:xfrm flipH="1">
            <a:off x="2521800" y="2340324"/>
            <a:ext cx="4100400" cy="808500"/>
          </a:xfrm>
          <a:prstGeom prst="rect">
            <a:avLst/>
          </a:prstGeom>
        </p:spPr>
        <p:txBody>
          <a:bodyPr spcFirstLastPara="1" wrap="square" lIns="91425" tIns="0" rIns="91425" bIns="0" anchor="ctr" anchorCtr="0">
            <a:noAutofit/>
          </a:bodyPr>
          <a:lstStyle>
            <a:lvl1pPr lvl="0" algn="ctr" rtl="0">
              <a:lnSpc>
                <a:spcPct val="100000"/>
              </a:lnSpc>
              <a:spcBef>
                <a:spcPts val="0"/>
              </a:spcBef>
              <a:spcAft>
                <a:spcPts val="0"/>
              </a:spcAft>
              <a:buClr>
                <a:schemeClr val="dk1"/>
              </a:buClr>
              <a:buSzPts val="1800"/>
              <a:buFont typeface="Overpass Mono"/>
              <a:buNone/>
              <a:defRPr sz="1600" b="1">
                <a:solidFill>
                  <a:schemeClr val="dk1"/>
                </a:solidFill>
                <a:latin typeface="Overpass Mono"/>
                <a:ea typeface="Overpass Mono"/>
                <a:cs typeface="Overpass Mono"/>
                <a:sym typeface="Overpass Mono"/>
              </a:defRPr>
            </a:lvl1pPr>
            <a:lvl2pPr lvl="1" algn="r" rtl="0">
              <a:lnSpc>
                <a:spcPct val="100000"/>
              </a:lnSpc>
              <a:spcBef>
                <a:spcPts val="0"/>
              </a:spcBef>
              <a:spcAft>
                <a:spcPts val="0"/>
              </a:spcAft>
              <a:buClr>
                <a:schemeClr val="dk1"/>
              </a:buClr>
              <a:buSzPts val="1400"/>
              <a:buNone/>
              <a:defRPr>
                <a:solidFill>
                  <a:schemeClr val="dk1"/>
                </a:solidFill>
              </a:defRPr>
            </a:lvl2pPr>
            <a:lvl3pPr lvl="2" algn="r" rtl="0">
              <a:lnSpc>
                <a:spcPct val="100000"/>
              </a:lnSpc>
              <a:spcBef>
                <a:spcPts val="0"/>
              </a:spcBef>
              <a:spcAft>
                <a:spcPts val="0"/>
              </a:spcAft>
              <a:buClr>
                <a:schemeClr val="dk1"/>
              </a:buClr>
              <a:buSzPts val="1400"/>
              <a:buNone/>
              <a:defRPr>
                <a:solidFill>
                  <a:schemeClr val="dk1"/>
                </a:solidFill>
              </a:defRPr>
            </a:lvl3pPr>
            <a:lvl4pPr lvl="3" algn="r" rtl="0">
              <a:lnSpc>
                <a:spcPct val="100000"/>
              </a:lnSpc>
              <a:spcBef>
                <a:spcPts val="0"/>
              </a:spcBef>
              <a:spcAft>
                <a:spcPts val="0"/>
              </a:spcAft>
              <a:buClr>
                <a:schemeClr val="dk1"/>
              </a:buClr>
              <a:buSzPts val="1400"/>
              <a:buNone/>
              <a:defRPr>
                <a:solidFill>
                  <a:schemeClr val="dk1"/>
                </a:solidFill>
              </a:defRPr>
            </a:lvl4pPr>
            <a:lvl5pPr lvl="4" algn="r" rtl="0">
              <a:lnSpc>
                <a:spcPct val="100000"/>
              </a:lnSpc>
              <a:spcBef>
                <a:spcPts val="0"/>
              </a:spcBef>
              <a:spcAft>
                <a:spcPts val="0"/>
              </a:spcAft>
              <a:buClr>
                <a:schemeClr val="dk1"/>
              </a:buClr>
              <a:buSzPts val="1400"/>
              <a:buNone/>
              <a:defRPr>
                <a:solidFill>
                  <a:schemeClr val="dk1"/>
                </a:solidFill>
              </a:defRPr>
            </a:lvl5pPr>
            <a:lvl6pPr lvl="5" algn="r" rtl="0">
              <a:lnSpc>
                <a:spcPct val="100000"/>
              </a:lnSpc>
              <a:spcBef>
                <a:spcPts val="0"/>
              </a:spcBef>
              <a:spcAft>
                <a:spcPts val="0"/>
              </a:spcAft>
              <a:buClr>
                <a:schemeClr val="dk1"/>
              </a:buClr>
              <a:buSzPts val="1400"/>
              <a:buNone/>
              <a:defRPr>
                <a:solidFill>
                  <a:schemeClr val="dk1"/>
                </a:solidFill>
              </a:defRPr>
            </a:lvl6pPr>
            <a:lvl7pPr lvl="6" algn="r" rtl="0">
              <a:lnSpc>
                <a:spcPct val="100000"/>
              </a:lnSpc>
              <a:spcBef>
                <a:spcPts val="0"/>
              </a:spcBef>
              <a:spcAft>
                <a:spcPts val="0"/>
              </a:spcAft>
              <a:buClr>
                <a:schemeClr val="dk1"/>
              </a:buClr>
              <a:buSzPts val="1400"/>
              <a:buNone/>
              <a:defRPr>
                <a:solidFill>
                  <a:schemeClr val="dk1"/>
                </a:solidFill>
              </a:defRPr>
            </a:lvl7pPr>
            <a:lvl8pPr lvl="7" algn="r" rtl="0">
              <a:lnSpc>
                <a:spcPct val="100000"/>
              </a:lnSpc>
              <a:spcBef>
                <a:spcPts val="0"/>
              </a:spcBef>
              <a:spcAft>
                <a:spcPts val="0"/>
              </a:spcAft>
              <a:buClr>
                <a:schemeClr val="dk1"/>
              </a:buClr>
              <a:buSzPts val="1400"/>
              <a:buNone/>
              <a:defRPr>
                <a:solidFill>
                  <a:schemeClr val="dk1"/>
                </a:solidFill>
              </a:defRPr>
            </a:lvl8pPr>
            <a:lvl9pPr lvl="8" algn="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3" name="Google Shape;133;p9"/>
          <p:cNvSpPr txBox="1">
            <a:spLocks noGrp="1"/>
          </p:cNvSpPr>
          <p:nvPr>
            <p:ph type="title"/>
          </p:nvPr>
        </p:nvSpPr>
        <p:spPr>
          <a:xfrm>
            <a:off x="2521800" y="3221225"/>
            <a:ext cx="4100400" cy="402900"/>
          </a:xfrm>
          <a:prstGeom prst="rect">
            <a:avLst/>
          </a:prstGeom>
        </p:spPr>
        <p:txBody>
          <a:bodyPr spcFirstLastPara="1" wrap="square" lIns="91425" tIns="0" rIns="91425" bIns="91425" anchor="t" anchorCtr="0">
            <a:noAutofit/>
          </a:bodyPr>
          <a:lstStyle>
            <a:lvl1pPr lvl="0" algn="ctr" rtl="0">
              <a:spcBef>
                <a:spcPts val="0"/>
              </a:spcBef>
              <a:spcAft>
                <a:spcPts val="0"/>
              </a:spcAft>
              <a:buNone/>
              <a:defRPr sz="2200" b="0">
                <a:solidFill>
                  <a:schemeClr val="dk1"/>
                </a:solidFill>
                <a:latin typeface="Anaheim"/>
                <a:ea typeface="Anaheim"/>
                <a:cs typeface="Anaheim"/>
                <a:sym typeface="Anaheim"/>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4"/>
        <p:cNvGrpSpPr/>
        <p:nvPr/>
      </p:nvGrpSpPr>
      <p:grpSpPr>
        <a:xfrm>
          <a:off x="0" y="0"/>
          <a:ext cx="0" cy="0"/>
          <a:chOff x="0" y="0"/>
          <a:chExt cx="0" cy="0"/>
        </a:xfrm>
      </p:grpSpPr>
      <p:sp>
        <p:nvSpPr>
          <p:cNvPr id="135" name="Google Shape;135;p10"/>
          <p:cNvSpPr txBox="1">
            <a:spLocks noGrp="1"/>
          </p:cNvSpPr>
          <p:nvPr>
            <p:ph type="subTitle" idx="1"/>
          </p:nvPr>
        </p:nvSpPr>
        <p:spPr>
          <a:xfrm flipH="1">
            <a:off x="5247750" y="2169550"/>
            <a:ext cx="2467500" cy="1455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6" name="Google Shape;136;p1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37" name="Google Shape;137;p10"/>
          <p:cNvSpPr/>
          <p:nvPr/>
        </p:nvSpPr>
        <p:spPr>
          <a:xfrm>
            <a:off x="6419025" y="1575200"/>
            <a:ext cx="2725105"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a:off x="0" y="4700673"/>
            <a:ext cx="1675636" cy="442823"/>
          </a:xfrm>
          <a:custGeom>
            <a:avLst/>
            <a:gdLst/>
            <a:ahLst/>
            <a:cxnLst/>
            <a:rect l="l" t="t" r="r" b="b"/>
            <a:pathLst>
              <a:path w="106491" h="5847" extrusionOk="0">
                <a:moveTo>
                  <a:pt x="1" y="0"/>
                </a:moveTo>
                <a:lnTo>
                  <a:pt x="1" y="5846"/>
                </a:lnTo>
                <a:lnTo>
                  <a:pt x="106490" y="5846"/>
                </a:lnTo>
                <a:lnTo>
                  <a:pt x="106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verpass Mono"/>
              <a:buNone/>
              <a:defRPr sz="2800" b="1">
                <a:solidFill>
                  <a:schemeClr val="lt1"/>
                </a:solidFill>
                <a:latin typeface="Overpass Mono"/>
                <a:ea typeface="Overpass Mono"/>
                <a:cs typeface="Overpass Mono"/>
                <a:sym typeface="Overpass Mon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https://colab.research.google.com/drive/1xSGsgRMeGSTzFL6OFEarq5i0OGdWwd2h?authuser=1#scrollTo=EpfyLLbIstDV" TargetMode="External"/><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25"/>
          <p:cNvSpPr txBox="1">
            <a:spLocks noGrp="1"/>
          </p:cNvSpPr>
          <p:nvPr>
            <p:ph type="ctrTitle"/>
          </p:nvPr>
        </p:nvSpPr>
        <p:spPr>
          <a:xfrm>
            <a:off x="720000" y="1481350"/>
            <a:ext cx="8520600" cy="4110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sz="5300" b="0" baseline="-25000">
                <a:latin typeface="Montserrat Medium"/>
                <a:ea typeface="Montserrat Medium"/>
                <a:cs typeface="Montserrat Medium"/>
                <a:sym typeface="Montserrat Medium"/>
              </a:rPr>
              <a:t>Parallel Computing Project</a:t>
            </a:r>
            <a:endParaRPr sz="5300" b="0" baseline="-25000">
              <a:latin typeface="Montserrat Medium"/>
              <a:ea typeface="Montserrat Medium"/>
              <a:cs typeface="Montserrat Medium"/>
              <a:sym typeface="Montserrat Medium"/>
            </a:endParaRPr>
          </a:p>
        </p:txBody>
      </p:sp>
      <p:sp>
        <p:nvSpPr>
          <p:cNvPr id="331" name="Google Shape;331;p25"/>
          <p:cNvSpPr txBox="1">
            <a:spLocks noGrp="1"/>
          </p:cNvSpPr>
          <p:nvPr>
            <p:ph type="subTitle" idx="1"/>
          </p:nvPr>
        </p:nvSpPr>
        <p:spPr>
          <a:xfrm>
            <a:off x="780125" y="2273850"/>
            <a:ext cx="8520600" cy="5958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Parallel Search Engine using MPI </a:t>
            </a:r>
            <a:endParaRPr/>
          </a:p>
        </p:txBody>
      </p:sp>
      <p:sp>
        <p:nvSpPr>
          <p:cNvPr id="332" name="Google Shape;332;p25"/>
          <p:cNvSpPr txBox="1"/>
          <p:nvPr/>
        </p:nvSpPr>
        <p:spPr>
          <a:xfrm>
            <a:off x="879550" y="2814425"/>
            <a:ext cx="56880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Anaheim"/>
                <a:ea typeface="Anaheim"/>
                <a:cs typeface="Anaheim"/>
                <a:sym typeface="Anaheim"/>
              </a:rPr>
              <a:t>Name: Chirag Anil Kathoye</a:t>
            </a:r>
            <a:endParaRPr>
              <a:solidFill>
                <a:schemeClr val="lt1"/>
              </a:solidFill>
              <a:latin typeface="Anaheim"/>
              <a:ea typeface="Anaheim"/>
              <a:cs typeface="Anaheim"/>
              <a:sym typeface="Anaheim"/>
            </a:endParaRPr>
          </a:p>
          <a:p>
            <a:pPr marL="0" lvl="0" indent="0" algn="l" rtl="0">
              <a:spcBef>
                <a:spcPts val="0"/>
              </a:spcBef>
              <a:spcAft>
                <a:spcPts val="0"/>
              </a:spcAft>
              <a:buNone/>
            </a:pPr>
            <a:r>
              <a:rPr lang="en">
                <a:solidFill>
                  <a:schemeClr val="lt1"/>
                </a:solidFill>
                <a:latin typeface="Anaheim"/>
                <a:ea typeface="Anaheim"/>
                <a:cs typeface="Anaheim"/>
                <a:sym typeface="Anaheim"/>
              </a:rPr>
              <a:t>Reg ID: 201080045</a:t>
            </a:r>
            <a:endParaRPr>
              <a:solidFill>
                <a:schemeClr val="lt1"/>
              </a:solidFill>
              <a:latin typeface="Anaheim"/>
              <a:ea typeface="Anaheim"/>
              <a:cs typeface="Anaheim"/>
              <a:sym typeface="Anaheim"/>
            </a:endParaRPr>
          </a:p>
          <a:p>
            <a:pPr marL="0" lvl="0" indent="0" algn="l" rtl="0">
              <a:spcBef>
                <a:spcPts val="0"/>
              </a:spcBef>
              <a:spcAft>
                <a:spcPts val="0"/>
              </a:spcAft>
              <a:buNone/>
            </a:pPr>
            <a:r>
              <a:rPr lang="en">
                <a:solidFill>
                  <a:schemeClr val="lt1"/>
                </a:solidFill>
                <a:latin typeface="Anaheim"/>
                <a:ea typeface="Anaheim"/>
                <a:cs typeface="Anaheim"/>
                <a:sym typeface="Anaheim"/>
              </a:rPr>
              <a:t>Subject: Parallel Computing</a:t>
            </a:r>
            <a:endParaRPr>
              <a:solidFill>
                <a:schemeClr val="lt1"/>
              </a:solidFill>
              <a:latin typeface="Anaheim"/>
              <a:ea typeface="Anaheim"/>
              <a:cs typeface="Anaheim"/>
              <a:sym typeface="Anaheim"/>
            </a:endParaRPr>
          </a:p>
          <a:p>
            <a:pPr marL="0" lvl="0" indent="0" algn="l" rtl="0">
              <a:spcBef>
                <a:spcPts val="0"/>
              </a:spcBef>
              <a:spcAft>
                <a:spcPts val="0"/>
              </a:spcAft>
              <a:buNone/>
            </a:pPr>
            <a:r>
              <a:rPr lang="en">
                <a:solidFill>
                  <a:schemeClr val="lt1"/>
                </a:solidFill>
                <a:latin typeface="Anaheim"/>
                <a:ea typeface="Anaheim"/>
                <a:cs typeface="Anaheim"/>
                <a:sym typeface="Anaheim"/>
              </a:rPr>
              <a:t>Department: Information Technology</a:t>
            </a:r>
            <a:endParaRPr>
              <a:solidFill>
                <a:schemeClr val="lt1"/>
              </a:solidFill>
              <a:latin typeface="Anaheim"/>
              <a:ea typeface="Anaheim"/>
              <a:cs typeface="Anaheim"/>
              <a:sym typeface="Anaheim"/>
            </a:endParaRPr>
          </a:p>
          <a:p>
            <a:pPr marL="0" lvl="0" indent="0" algn="l" rtl="0">
              <a:spcBef>
                <a:spcPts val="0"/>
              </a:spcBef>
              <a:spcAft>
                <a:spcPts val="0"/>
              </a:spcAft>
              <a:buNone/>
            </a:pPr>
            <a:r>
              <a:rPr lang="en">
                <a:solidFill>
                  <a:schemeClr val="lt1"/>
                </a:solidFill>
                <a:latin typeface="Anaheim"/>
                <a:ea typeface="Anaheim"/>
                <a:cs typeface="Anaheim"/>
                <a:sym typeface="Anaheim"/>
              </a:rPr>
              <a:t>Proff: Prof. Prathamesh Kadam</a:t>
            </a:r>
            <a:endParaRPr>
              <a:solidFill>
                <a:schemeClr val="lt1"/>
              </a:solidFill>
              <a:latin typeface="Anaheim"/>
              <a:ea typeface="Anaheim"/>
              <a:cs typeface="Anaheim"/>
              <a:sym typeface="Anaheim"/>
            </a:endParaRPr>
          </a:p>
        </p:txBody>
      </p:sp>
      <mc:AlternateContent xmlns:mc="http://schemas.openxmlformats.org/markup-compatibility/2006">
        <mc:Choice xmlns:am3d="http://schemas.microsoft.com/office/drawing/2017/model3d" Requires="am3d">
          <p:graphicFrame>
            <p:nvGraphicFramePr>
              <p:cNvPr id="2" name="3D Model 1" descr="Cpu">
                <a:extLst>
                  <a:ext uri="{FF2B5EF4-FFF2-40B4-BE49-F238E27FC236}">
                    <a16:creationId xmlns:a16="http://schemas.microsoft.com/office/drawing/2014/main" id="{E98ED33F-C828-B19F-18A8-80BA53EC41C5}"/>
                  </a:ext>
                </a:extLst>
              </p:cNvPr>
              <p:cNvGraphicFramePr>
                <a:graphicFrameLocks noChangeAspect="1"/>
              </p:cNvGraphicFramePr>
              <p:nvPr>
                <p:extLst>
                  <p:ext uri="{D42A27DB-BD31-4B8C-83A1-F6EECF244321}">
                    <p14:modId xmlns:p14="http://schemas.microsoft.com/office/powerpoint/2010/main" val="2615264268"/>
                  </p:ext>
                </p:extLst>
              </p:nvPr>
            </p:nvGraphicFramePr>
            <p:xfrm>
              <a:off x="5280649" y="1892350"/>
              <a:ext cx="3572682" cy="2738482"/>
            </p:xfrm>
            <a:graphic>
              <a:graphicData uri="http://schemas.microsoft.com/office/drawing/2017/model3d">
                <am3d:model3d r:embed="rId3">
                  <am3d:spPr>
                    <a:xfrm>
                      <a:off x="0" y="0"/>
                      <a:ext cx="3572682" cy="2738482"/>
                    </a:xfrm>
                    <a:prstGeom prst="rect">
                      <a:avLst/>
                    </a:prstGeom>
                  </am3d:spPr>
                  <am3d:camera>
                    <am3d:pos x="0" y="0" z="66566187"/>
                    <am3d:up dx="0" dy="36000000" dz="0"/>
                    <am3d:lookAt x="0" y="0" z="0"/>
                    <am3d:perspective fov="2700000"/>
                  </am3d:camera>
                  <am3d:trans>
                    <am3d:meterPerModelUnit n="19999999" d="1000000"/>
                    <am3d:preTrans dx="0" dy="-55664" dz="0"/>
                    <am3d:scale>
                      <am3d:sx n="1000000" d="1000000"/>
                      <am3d:sy n="1000000" d="1000000"/>
                      <am3d:sz n="1000000" d="1000000"/>
                    </am3d:scale>
                    <am3d:rot ax="2274215" ay="2090315" az="1438703"/>
                    <am3d:postTrans dx="0" dy="0" dz="0"/>
                  </am3d:trans>
                  <am3d:raster rName="Office3DRenderer" rVer="16.0.8326">
                    <am3d:blip r:embed="rId4"/>
                  </am3d:raster>
                  <am3d:objViewport viewportSz="378031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pu">
                <a:extLst>
                  <a:ext uri="{FF2B5EF4-FFF2-40B4-BE49-F238E27FC236}">
                    <a16:creationId xmlns:a16="http://schemas.microsoft.com/office/drawing/2014/main" id="{E98ED33F-C828-B19F-18A8-80BA53EC41C5}"/>
                  </a:ext>
                </a:extLst>
              </p:cNvPr>
              <p:cNvPicPr>
                <a:picLocks noGrp="1" noRot="1" noChangeAspect="1" noMove="1" noResize="1" noEditPoints="1" noAdjustHandles="1" noChangeArrowheads="1" noChangeShapeType="1" noCrop="1"/>
              </p:cNvPicPr>
              <p:nvPr/>
            </p:nvPicPr>
            <p:blipFill>
              <a:blip r:embed="rId4"/>
              <a:stretch>
                <a:fillRect/>
              </a:stretch>
            </p:blipFill>
            <p:spPr>
              <a:xfrm>
                <a:off x="5280649" y="1892350"/>
                <a:ext cx="3572682" cy="2738482"/>
              </a:xfrm>
              <a:prstGeom prst="rect">
                <a:avLst/>
              </a:prstGeom>
            </p:spPr>
          </p:pic>
        </mc:Fallback>
      </mc:AlternateContent>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mph" presetSubtype="128" fill="hold" nodeType="withEffect">
                                  <p:stCondLst>
                                    <p:cond delay="0"/>
                                  </p:stCondLst>
                                  <p:childTnLst>
                                    <p:animRot by="21600000">
                                      <p:cBhvr>
                                        <p:cTn id="6" dur="12000" fill="hold"/>
                                        <p:tgtEl>
                                          <p:spTgt spid="2"/>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26"/>
          <p:cNvSpPr txBox="1">
            <a:spLocks noGrp="1"/>
          </p:cNvSpPr>
          <p:nvPr>
            <p:ph type="title"/>
          </p:nvPr>
        </p:nvSpPr>
        <p:spPr>
          <a:xfrm>
            <a:off x="2064025" y="837175"/>
            <a:ext cx="6448200"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What is Parallel Computing</a:t>
            </a:r>
            <a:endParaRPr/>
          </a:p>
        </p:txBody>
      </p:sp>
      <p:sp>
        <p:nvSpPr>
          <p:cNvPr id="338" name="Google Shape;338;p26"/>
          <p:cNvSpPr txBox="1">
            <a:spLocks noGrp="1"/>
          </p:cNvSpPr>
          <p:nvPr>
            <p:ph type="body" idx="1"/>
          </p:nvPr>
        </p:nvSpPr>
        <p:spPr>
          <a:xfrm>
            <a:off x="4245600" y="1932750"/>
            <a:ext cx="4259100" cy="21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Parallel computing refers to the use of multiple processors or cores working together to perform a single task or computation. This is in contrast to serial computing, which uses a single processor or core to perform a task sequentially. In parallel computing, the workload is distributed among the processors or cores, allowing for faster and more efficient processing.</a:t>
            </a:r>
            <a:endParaRPr/>
          </a:p>
        </p:txBody>
      </p:sp>
      <mc:AlternateContent xmlns:mc="http://schemas.openxmlformats.org/markup-compatibility/2006">
        <mc:Choice xmlns:am3d="http://schemas.microsoft.com/office/drawing/2017/model3d" Requires="am3d">
          <p:graphicFrame>
            <p:nvGraphicFramePr>
              <p:cNvPr id="2" name="3D Model 1" descr="Cpu">
                <a:extLst>
                  <a:ext uri="{FF2B5EF4-FFF2-40B4-BE49-F238E27FC236}">
                    <a16:creationId xmlns:a16="http://schemas.microsoft.com/office/drawing/2014/main" id="{DBD756C1-EB82-D1B2-E96A-1E75868D30DC}"/>
                  </a:ext>
                </a:extLst>
              </p:cNvPr>
              <p:cNvGraphicFramePr>
                <a:graphicFrameLocks noChangeAspect="1"/>
              </p:cNvGraphicFramePr>
              <p:nvPr>
                <p:extLst>
                  <p:ext uri="{D42A27DB-BD31-4B8C-83A1-F6EECF244321}">
                    <p14:modId xmlns:p14="http://schemas.microsoft.com/office/powerpoint/2010/main" val="3133905122"/>
                  </p:ext>
                </p:extLst>
              </p:nvPr>
            </p:nvGraphicFramePr>
            <p:xfrm>
              <a:off x="440349" y="589698"/>
              <a:ext cx="1344513" cy="1343052"/>
            </p:xfrm>
            <a:graphic>
              <a:graphicData uri="http://schemas.microsoft.com/office/drawing/2017/model3d">
                <am3d:model3d r:embed="rId3">
                  <am3d:spPr>
                    <a:xfrm>
                      <a:off x="0" y="0"/>
                      <a:ext cx="1344513" cy="1343052"/>
                    </a:xfrm>
                    <a:prstGeom prst="rect">
                      <a:avLst/>
                    </a:prstGeom>
                  </am3d:spPr>
                  <am3d:camera>
                    <am3d:pos x="0" y="0" z="66566187"/>
                    <am3d:up dx="0" dy="36000000" dz="0"/>
                    <am3d:lookAt x="0" y="0" z="0"/>
                    <am3d:perspective fov="2700000"/>
                  </am3d:camera>
                  <am3d:trans>
                    <am3d:meterPerModelUnit n="19999999" d="1000000"/>
                    <am3d:preTrans dx="0" dy="-55664" dz="0"/>
                    <am3d:scale>
                      <am3d:sx n="1000000" d="1000000"/>
                      <am3d:sy n="1000000" d="1000000"/>
                      <am3d:sz n="1000000" d="1000000"/>
                    </am3d:scale>
                    <am3d:rot ax="5314844" ay="-91" az="10796334"/>
                    <am3d:postTrans dx="0" dy="0" dz="0"/>
                  </am3d:trans>
                  <am3d:raster rName="Office3DRenderer" rVer="16.0.8326">
                    <am3d:blip r:embed="rId4"/>
                  </am3d:raster>
                  <am3d:objViewport viewportSz="202572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pu">
                <a:extLst>
                  <a:ext uri="{FF2B5EF4-FFF2-40B4-BE49-F238E27FC236}">
                    <a16:creationId xmlns:a16="http://schemas.microsoft.com/office/drawing/2014/main" id="{DBD756C1-EB82-D1B2-E96A-1E75868D30DC}"/>
                  </a:ext>
                </a:extLst>
              </p:cNvPr>
              <p:cNvPicPr>
                <a:picLocks noGrp="1" noRot="1" noChangeAspect="1" noMove="1" noResize="1" noEditPoints="1" noAdjustHandles="1" noChangeArrowheads="1" noChangeShapeType="1" noCrop="1"/>
              </p:cNvPicPr>
              <p:nvPr/>
            </p:nvPicPr>
            <p:blipFill>
              <a:blip r:embed="rId4"/>
              <a:stretch>
                <a:fillRect/>
              </a:stretch>
            </p:blipFill>
            <p:spPr>
              <a:xfrm>
                <a:off x="440349" y="589698"/>
                <a:ext cx="1344513" cy="1343052"/>
              </a:xfrm>
              <a:prstGeom prst="rect">
                <a:avLst/>
              </a:prstGeom>
            </p:spPr>
          </p:pic>
        </mc:Fallback>
      </mc:AlternateContent>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27"/>
          <p:cNvSpPr txBox="1">
            <a:spLocks noGrp="1"/>
          </p:cNvSpPr>
          <p:nvPr>
            <p:ph type="subTitle" idx="1"/>
          </p:nvPr>
        </p:nvSpPr>
        <p:spPr>
          <a:xfrm flipH="1">
            <a:off x="720300" y="1125850"/>
            <a:ext cx="4636200" cy="335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parallel search engine is a type of search engine that uses parallel computing techniques to improve the speed and efficiency of searching large datasets. This approach involves breaking the search process down into smaller parts and processing them in parallel across multiple processors or cores. By doing so, parallel search engines can significantly reduce the time it takes to search large datasets, making them an important tool for applications such as data mining, information retrieval, and natural language processing.</a:t>
            </a:r>
            <a:endParaRPr/>
          </a:p>
        </p:txBody>
      </p:sp>
      <p:sp>
        <p:nvSpPr>
          <p:cNvPr id="344" name="Google Shape;344;p27"/>
          <p:cNvSpPr txBox="1">
            <a:spLocks noGrp="1"/>
          </p:cNvSpPr>
          <p:nvPr>
            <p:ph type="title"/>
          </p:nvPr>
        </p:nvSpPr>
        <p:spPr>
          <a:xfrm>
            <a:off x="720000" y="343200"/>
            <a:ext cx="714600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What is a Parallel Search Engine ?</a:t>
            </a:r>
            <a:endParaRPr sz="2500"/>
          </a:p>
        </p:txBody>
      </p:sp>
      <mc:AlternateContent xmlns:mc="http://schemas.openxmlformats.org/markup-compatibility/2006">
        <mc:Choice xmlns:am3d="http://schemas.microsoft.com/office/drawing/2017/model3d" Requires="am3d">
          <p:graphicFrame>
            <p:nvGraphicFramePr>
              <p:cNvPr id="2" name="3D Model 1" descr="Cpu">
                <a:extLst>
                  <a:ext uri="{FF2B5EF4-FFF2-40B4-BE49-F238E27FC236}">
                    <a16:creationId xmlns:a16="http://schemas.microsoft.com/office/drawing/2014/main" id="{B255CF30-118B-2580-7DF3-5CCD89AD889F}"/>
                  </a:ext>
                </a:extLst>
              </p:cNvPr>
              <p:cNvGraphicFramePr>
                <a:graphicFrameLocks noChangeAspect="1"/>
              </p:cNvGraphicFramePr>
              <p:nvPr>
                <p:extLst>
                  <p:ext uri="{D42A27DB-BD31-4B8C-83A1-F6EECF244321}">
                    <p14:modId xmlns:p14="http://schemas.microsoft.com/office/powerpoint/2010/main" val="1106351342"/>
                  </p:ext>
                </p:extLst>
              </p:nvPr>
            </p:nvGraphicFramePr>
            <p:xfrm>
              <a:off x="5610386" y="2714881"/>
              <a:ext cx="3232865" cy="1213395"/>
            </p:xfrm>
            <a:graphic>
              <a:graphicData uri="http://schemas.microsoft.com/office/drawing/2017/model3d">
                <am3d:model3d r:embed="rId3">
                  <am3d:spPr>
                    <a:xfrm>
                      <a:off x="0" y="0"/>
                      <a:ext cx="3232865" cy="1213395"/>
                    </a:xfrm>
                    <a:prstGeom prst="rect">
                      <a:avLst/>
                    </a:prstGeom>
                  </am3d:spPr>
                  <am3d:camera>
                    <am3d:pos x="0" y="0" z="66566187"/>
                    <am3d:up dx="0" dy="36000000" dz="0"/>
                    <am3d:lookAt x="0" y="0" z="0"/>
                    <am3d:perspective fov="2700000"/>
                  </am3d:camera>
                  <am3d:trans>
                    <am3d:meterPerModelUnit n="19999999" d="1000000"/>
                    <am3d:preTrans dx="0" dy="-55664" dz="0"/>
                    <am3d:scale>
                      <am3d:sx n="1000000" d="1000000"/>
                      <am3d:sy n="1000000" d="1000000"/>
                      <am3d:sz n="1000000" d="1000000"/>
                    </am3d:scale>
                    <am3d:rot ax="1055612" ay="2771792" az="773414"/>
                    <am3d:postTrans dx="0" dy="0" dz="0"/>
                  </am3d:trans>
                  <am3d:raster rName="Office3DRenderer" rVer="16.0.8326">
                    <am3d:blip r:embed="rId4"/>
                  </am3d:raster>
                  <am3d:objViewport viewportSz="34401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pu">
                <a:extLst>
                  <a:ext uri="{FF2B5EF4-FFF2-40B4-BE49-F238E27FC236}">
                    <a16:creationId xmlns:a16="http://schemas.microsoft.com/office/drawing/2014/main" id="{B255CF30-118B-2580-7DF3-5CCD89AD889F}"/>
                  </a:ext>
                </a:extLst>
              </p:cNvPr>
              <p:cNvPicPr>
                <a:picLocks noGrp="1" noRot="1" noChangeAspect="1" noMove="1" noResize="1" noEditPoints="1" noAdjustHandles="1" noChangeArrowheads="1" noChangeShapeType="1" noCrop="1"/>
              </p:cNvPicPr>
              <p:nvPr/>
            </p:nvPicPr>
            <p:blipFill>
              <a:blip r:embed="rId4"/>
              <a:stretch>
                <a:fillRect/>
              </a:stretch>
            </p:blipFill>
            <p:spPr>
              <a:xfrm>
                <a:off x="5610386" y="2714881"/>
                <a:ext cx="3232865" cy="1213395"/>
              </a:xfrm>
              <a:prstGeom prst="rect">
                <a:avLst/>
              </a:prstGeom>
            </p:spPr>
          </p:pic>
        </mc:Fallback>
      </mc:AlternateContent>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mph" presetSubtype="128" accel="10000" decel="10000" fill="hold" nodeType="withEffect">
                                  <p:stCondLst>
                                    <p:cond delay="0"/>
                                  </p:stCondLst>
                                  <p:childTnLst>
                                    <p:animRot by="21600000">
                                      <p:cBhvr>
                                        <p:cTn id="6" dur="20000" fill="hold"/>
                                        <p:tgtEl>
                                          <p:spTgt spid="2"/>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28"/>
          <p:cNvSpPr txBox="1">
            <a:spLocks noGrp="1"/>
          </p:cNvSpPr>
          <p:nvPr>
            <p:ph type="title"/>
          </p:nvPr>
        </p:nvSpPr>
        <p:spPr>
          <a:xfrm>
            <a:off x="790675" y="409875"/>
            <a:ext cx="750990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Why Parallel Search Engines ?</a:t>
            </a:r>
            <a:endParaRPr sz="2800"/>
          </a:p>
        </p:txBody>
      </p:sp>
      <p:sp>
        <p:nvSpPr>
          <p:cNvPr id="350" name="Google Shape;350;p28"/>
          <p:cNvSpPr txBox="1">
            <a:spLocks noGrp="1"/>
          </p:cNvSpPr>
          <p:nvPr>
            <p:ph type="subTitle" idx="1"/>
          </p:nvPr>
        </p:nvSpPr>
        <p:spPr>
          <a:xfrm flipH="1">
            <a:off x="2956975" y="1159200"/>
            <a:ext cx="5343600" cy="323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 parallel search engine has a wide variety of applications. Generally these techniques are used for large size objects which a serialized engine cannot process or takes a large amount of time for computation.</a:t>
            </a:r>
            <a:endParaRPr dirty="0"/>
          </a:p>
          <a:p>
            <a:pPr marL="0" lvl="0" indent="0" algn="l" rtl="0">
              <a:spcBef>
                <a:spcPts val="0"/>
              </a:spcBef>
              <a:spcAft>
                <a:spcPts val="0"/>
              </a:spcAft>
              <a:buNone/>
            </a:pPr>
            <a:endParaRPr dirty="0"/>
          </a:p>
          <a:p>
            <a:pPr marL="457200" lvl="0" indent="-342900" algn="l" rtl="0">
              <a:spcBef>
                <a:spcPts val="0"/>
              </a:spcBef>
              <a:spcAft>
                <a:spcPts val="0"/>
              </a:spcAft>
              <a:buSzPts val="1800"/>
              <a:buChar char="●"/>
            </a:pPr>
            <a:r>
              <a:rPr lang="en" dirty="0"/>
              <a:t>Web Search Engine</a:t>
            </a:r>
            <a:endParaRPr dirty="0"/>
          </a:p>
          <a:p>
            <a:pPr marL="457200" lvl="0" indent="-342900" algn="l" rtl="0">
              <a:spcBef>
                <a:spcPts val="0"/>
              </a:spcBef>
              <a:spcAft>
                <a:spcPts val="0"/>
              </a:spcAft>
              <a:buSzPts val="1800"/>
              <a:buChar char="●"/>
            </a:pPr>
            <a:r>
              <a:rPr lang="en" dirty="0"/>
              <a:t>Database analysis</a:t>
            </a:r>
            <a:endParaRPr dirty="0"/>
          </a:p>
          <a:p>
            <a:pPr marL="457200" lvl="0" indent="-342900" algn="l" rtl="0">
              <a:spcBef>
                <a:spcPts val="0"/>
              </a:spcBef>
              <a:spcAft>
                <a:spcPts val="0"/>
              </a:spcAft>
              <a:buSzPts val="1800"/>
              <a:buChar char="●"/>
            </a:pPr>
            <a:r>
              <a:rPr lang="en" dirty="0"/>
              <a:t>Scientific computing and HPC</a:t>
            </a:r>
            <a:endParaRPr dirty="0"/>
          </a:p>
          <a:p>
            <a:pPr marL="457200" lvl="0" indent="-342900" algn="l" rtl="0">
              <a:spcBef>
                <a:spcPts val="0"/>
              </a:spcBef>
              <a:spcAft>
                <a:spcPts val="0"/>
              </a:spcAft>
              <a:buSzPts val="1800"/>
              <a:buChar char="●"/>
            </a:pPr>
            <a:r>
              <a:rPr lang="en" dirty="0"/>
              <a:t>DNA sequencing and characteristic matching </a:t>
            </a:r>
            <a:endParaRPr dirty="0"/>
          </a:p>
          <a:p>
            <a:pPr marL="457200" lvl="0" indent="-342900" algn="l" rtl="0">
              <a:spcBef>
                <a:spcPts val="0"/>
              </a:spcBef>
              <a:spcAft>
                <a:spcPts val="0"/>
              </a:spcAft>
              <a:buSzPts val="1800"/>
              <a:buChar char="●"/>
            </a:pPr>
            <a:r>
              <a:rPr lang="en" dirty="0"/>
              <a:t>Maximizing efficiency and improving quality</a:t>
            </a:r>
            <a:endParaRPr dirty="0"/>
          </a:p>
          <a:p>
            <a:pPr marL="457200" lvl="0" indent="-342900" algn="l" rtl="0">
              <a:spcBef>
                <a:spcPts val="0"/>
              </a:spcBef>
              <a:spcAft>
                <a:spcPts val="0"/>
              </a:spcAft>
              <a:buSzPts val="1800"/>
              <a:buChar char="●"/>
            </a:pPr>
            <a:r>
              <a:rPr lang="en" dirty="0"/>
              <a:t>Image processing and image-video segmentation</a:t>
            </a:r>
            <a:endParaRPr dirty="0"/>
          </a:p>
        </p:txBody>
      </p:sp>
      <mc:AlternateContent xmlns:mc="http://schemas.openxmlformats.org/markup-compatibility/2006">
        <mc:Choice xmlns:am3d="http://schemas.microsoft.com/office/drawing/2017/model3d" Requires="am3d">
          <p:graphicFrame>
            <p:nvGraphicFramePr>
              <p:cNvPr id="2" name="3D Model 1" descr="Cpu">
                <a:extLst>
                  <a:ext uri="{FF2B5EF4-FFF2-40B4-BE49-F238E27FC236}">
                    <a16:creationId xmlns:a16="http://schemas.microsoft.com/office/drawing/2014/main" id="{7FFB42BD-2D10-D609-8061-2FC9B0AAF9DC}"/>
                  </a:ext>
                </a:extLst>
              </p:cNvPr>
              <p:cNvGraphicFramePr>
                <a:graphicFrameLocks noChangeAspect="1"/>
              </p:cNvGraphicFramePr>
              <p:nvPr>
                <p:extLst>
                  <p:ext uri="{D42A27DB-BD31-4B8C-83A1-F6EECF244321}">
                    <p14:modId xmlns:p14="http://schemas.microsoft.com/office/powerpoint/2010/main" val="189906225"/>
                  </p:ext>
                </p:extLst>
              </p:nvPr>
            </p:nvGraphicFramePr>
            <p:xfrm>
              <a:off x="592748" y="932326"/>
              <a:ext cx="1159180" cy="1157920"/>
            </p:xfrm>
            <a:graphic>
              <a:graphicData uri="http://schemas.microsoft.com/office/drawing/2017/model3d">
                <am3d:model3d r:embed="rId3">
                  <am3d:spPr>
                    <a:xfrm>
                      <a:off x="0" y="0"/>
                      <a:ext cx="1159180" cy="1157920"/>
                    </a:xfrm>
                    <a:prstGeom prst="rect">
                      <a:avLst/>
                    </a:prstGeom>
                  </am3d:spPr>
                  <am3d:camera>
                    <am3d:pos x="0" y="0" z="66566187"/>
                    <am3d:up dx="0" dy="36000000" dz="0"/>
                    <am3d:lookAt x="0" y="0" z="0"/>
                    <am3d:perspective fov="2700000"/>
                  </am3d:camera>
                  <am3d:trans>
                    <am3d:meterPerModelUnit n="19999999" d="1000000"/>
                    <am3d:preTrans dx="0" dy="-55664" dz="0"/>
                    <am3d:scale>
                      <am3d:sx n="1000000" d="1000000"/>
                      <am3d:sy n="1000000" d="1000000"/>
                      <am3d:sz n="1000000" d="1000000"/>
                    </am3d:scale>
                    <am3d:rot ax="5314844" ay="-91" az="10796334"/>
                    <am3d:postTrans dx="0" dy="0" dz="0"/>
                  </am3d:trans>
                  <am3d:raster rName="Office3DRenderer" rVer="16.0.8326">
                    <am3d:blip r:embed="rId4"/>
                  </am3d:raster>
                  <am3d:objViewport viewportSz="174648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pu">
                <a:extLst>
                  <a:ext uri="{FF2B5EF4-FFF2-40B4-BE49-F238E27FC236}">
                    <a16:creationId xmlns:a16="http://schemas.microsoft.com/office/drawing/2014/main" id="{7FFB42BD-2D10-D609-8061-2FC9B0AAF9DC}"/>
                  </a:ext>
                </a:extLst>
              </p:cNvPr>
              <p:cNvPicPr>
                <a:picLocks noGrp="1" noRot="1" noChangeAspect="1" noMove="1" noResize="1" noEditPoints="1" noAdjustHandles="1" noChangeArrowheads="1" noChangeShapeType="1" noCrop="1"/>
              </p:cNvPicPr>
              <p:nvPr/>
            </p:nvPicPr>
            <p:blipFill>
              <a:blip r:embed="rId4"/>
              <a:stretch>
                <a:fillRect/>
              </a:stretch>
            </p:blipFill>
            <p:spPr>
              <a:xfrm>
                <a:off x="592748" y="932326"/>
                <a:ext cx="1159180" cy="115792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 name="3D Model 2" descr="Cpu">
                <a:extLst>
                  <a:ext uri="{FF2B5EF4-FFF2-40B4-BE49-F238E27FC236}">
                    <a16:creationId xmlns:a16="http://schemas.microsoft.com/office/drawing/2014/main" id="{BD6401EE-25BC-A59C-D414-C97E25F33237}"/>
                  </a:ext>
                </a:extLst>
              </p:cNvPr>
              <p:cNvGraphicFramePr>
                <a:graphicFrameLocks noChangeAspect="1"/>
              </p:cNvGraphicFramePr>
              <p:nvPr>
                <p:extLst>
                  <p:ext uri="{D42A27DB-BD31-4B8C-83A1-F6EECF244321}">
                    <p14:modId xmlns:p14="http://schemas.microsoft.com/office/powerpoint/2010/main" val="416177315"/>
                  </p:ext>
                </p:extLst>
              </p:nvPr>
            </p:nvGraphicFramePr>
            <p:xfrm>
              <a:off x="592749" y="2327185"/>
              <a:ext cx="1159180" cy="1157920"/>
            </p:xfrm>
            <a:graphic>
              <a:graphicData uri="http://schemas.microsoft.com/office/drawing/2017/model3d">
                <am3d:model3d r:embed="rId3">
                  <am3d:spPr>
                    <a:xfrm>
                      <a:off x="0" y="0"/>
                      <a:ext cx="1159180" cy="1157920"/>
                    </a:xfrm>
                    <a:prstGeom prst="rect">
                      <a:avLst/>
                    </a:prstGeom>
                  </am3d:spPr>
                  <am3d:camera>
                    <am3d:pos x="0" y="0" z="66566187"/>
                    <am3d:up dx="0" dy="36000000" dz="0"/>
                    <am3d:lookAt x="0" y="0" z="0"/>
                    <am3d:perspective fov="2700000"/>
                  </am3d:camera>
                  <am3d:trans>
                    <am3d:meterPerModelUnit n="19999999" d="1000000"/>
                    <am3d:preTrans dx="0" dy="-55664" dz="0"/>
                    <am3d:scale>
                      <am3d:sx n="1000000" d="1000000"/>
                      <am3d:sy n="1000000" d="1000000"/>
                      <am3d:sz n="1000000" d="1000000"/>
                    </am3d:scale>
                    <am3d:rot ax="5314844" ay="-91" az="10796334"/>
                    <am3d:postTrans dx="0" dy="0" dz="0"/>
                  </am3d:trans>
                  <am3d:raster rName="Office3DRenderer" rVer="16.0.8326">
                    <am3d:blip r:embed="rId4"/>
                  </am3d:raster>
                  <am3d:objViewport viewportSz="174648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Cpu">
                <a:extLst>
                  <a:ext uri="{FF2B5EF4-FFF2-40B4-BE49-F238E27FC236}">
                    <a16:creationId xmlns:a16="http://schemas.microsoft.com/office/drawing/2014/main" id="{BD6401EE-25BC-A59C-D414-C97E25F33237}"/>
                  </a:ext>
                </a:extLst>
              </p:cNvPr>
              <p:cNvPicPr>
                <a:picLocks noGrp="1" noRot="1" noChangeAspect="1" noMove="1" noResize="1" noEditPoints="1" noAdjustHandles="1" noChangeArrowheads="1" noChangeShapeType="1" noCrop="1"/>
              </p:cNvPicPr>
              <p:nvPr/>
            </p:nvPicPr>
            <p:blipFill>
              <a:blip r:embed="rId4"/>
              <a:stretch>
                <a:fillRect/>
              </a:stretch>
            </p:blipFill>
            <p:spPr>
              <a:xfrm>
                <a:off x="592749" y="2327185"/>
                <a:ext cx="1159180" cy="115792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 Model 3" descr="Cpu">
                <a:extLst>
                  <a:ext uri="{FF2B5EF4-FFF2-40B4-BE49-F238E27FC236}">
                    <a16:creationId xmlns:a16="http://schemas.microsoft.com/office/drawing/2014/main" id="{BE44A8DD-CA7C-E94F-E0E6-451EC35E3C9A}"/>
                  </a:ext>
                </a:extLst>
              </p:cNvPr>
              <p:cNvGraphicFramePr>
                <a:graphicFrameLocks noChangeAspect="1"/>
              </p:cNvGraphicFramePr>
              <p:nvPr>
                <p:extLst>
                  <p:ext uri="{D42A27DB-BD31-4B8C-83A1-F6EECF244321}">
                    <p14:modId xmlns:p14="http://schemas.microsoft.com/office/powerpoint/2010/main" val="2414163577"/>
                  </p:ext>
                </p:extLst>
              </p:nvPr>
            </p:nvGraphicFramePr>
            <p:xfrm>
              <a:off x="592748" y="3722937"/>
              <a:ext cx="1159180" cy="1157920"/>
            </p:xfrm>
            <a:graphic>
              <a:graphicData uri="http://schemas.microsoft.com/office/drawing/2017/model3d">
                <am3d:model3d r:embed="rId3">
                  <am3d:spPr>
                    <a:xfrm>
                      <a:off x="0" y="0"/>
                      <a:ext cx="1159180" cy="1157920"/>
                    </a:xfrm>
                    <a:prstGeom prst="rect">
                      <a:avLst/>
                    </a:prstGeom>
                  </am3d:spPr>
                  <am3d:camera>
                    <am3d:pos x="0" y="0" z="66566187"/>
                    <am3d:up dx="0" dy="36000000" dz="0"/>
                    <am3d:lookAt x="0" y="0" z="0"/>
                    <am3d:perspective fov="2700000"/>
                  </am3d:camera>
                  <am3d:trans>
                    <am3d:meterPerModelUnit n="19999999" d="1000000"/>
                    <am3d:preTrans dx="0" dy="-55664" dz="0"/>
                    <am3d:scale>
                      <am3d:sx n="1000000" d="1000000"/>
                      <am3d:sy n="1000000" d="1000000"/>
                      <am3d:sz n="1000000" d="1000000"/>
                    </am3d:scale>
                    <am3d:rot ax="5314844" ay="-91" az="10796334"/>
                    <am3d:postTrans dx="0" dy="0" dz="0"/>
                  </am3d:trans>
                  <am3d:raster rName="Office3DRenderer" rVer="16.0.8326">
                    <am3d:blip r:embed="rId4"/>
                  </am3d:raster>
                  <am3d:objViewport viewportSz="174648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Cpu">
                <a:extLst>
                  <a:ext uri="{FF2B5EF4-FFF2-40B4-BE49-F238E27FC236}">
                    <a16:creationId xmlns:a16="http://schemas.microsoft.com/office/drawing/2014/main" id="{BE44A8DD-CA7C-E94F-E0E6-451EC35E3C9A}"/>
                  </a:ext>
                </a:extLst>
              </p:cNvPr>
              <p:cNvPicPr>
                <a:picLocks noGrp="1" noRot="1" noChangeAspect="1" noMove="1" noResize="1" noEditPoints="1" noAdjustHandles="1" noChangeArrowheads="1" noChangeShapeType="1" noCrop="1"/>
              </p:cNvPicPr>
              <p:nvPr/>
            </p:nvPicPr>
            <p:blipFill>
              <a:blip r:embed="rId4"/>
              <a:stretch>
                <a:fillRect/>
              </a:stretch>
            </p:blipFill>
            <p:spPr>
              <a:xfrm>
                <a:off x="592748" y="3722937"/>
                <a:ext cx="1159180" cy="1157920"/>
              </a:xfrm>
              <a:prstGeom prst="rect">
                <a:avLst/>
              </a:prstGeom>
            </p:spPr>
          </p:pic>
        </mc:Fallback>
      </mc:AlternateContent>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0" presetClass="entr" presetSubtype="12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additive="sum">
                                        <p:cTn id="8" dur="1000" fill="hold"/>
                                        <p:tgtEl>
                                          <p:spTgt spid="4"/>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9" dur="1000" fill="hold"/>
                                        <p:tgtEl>
                                          <p:spTgt spid="4"/>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0" dur="1000" fill="hold"/>
                                        <p:tgtEl>
                                          <p:spTgt spid="4"/>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1" dur="1000" fill="hold"/>
                                        <p:tgtEl>
                                          <p:spTgt spid="4"/>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par>
                                <p:cTn id="12" presetID="60" presetClass="entr" presetSubtype="128" fill="hold" nodeType="with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additive="sum">
                                        <p:cTn id="15" dur="1000" fill="hold"/>
                                        <p:tgtEl>
                                          <p:spTgt spid="2"/>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16" dur="1000" fill="hold"/>
                                        <p:tgtEl>
                                          <p:spTgt spid="2"/>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7" dur="1000" fill="hold"/>
                                        <p:tgtEl>
                                          <p:spTgt spid="2"/>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8" dur="1000" fill="hold"/>
                                        <p:tgtEl>
                                          <p:spTgt spid="2"/>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29"/>
          <p:cNvSpPr txBox="1">
            <a:spLocks noGrp="1"/>
          </p:cNvSpPr>
          <p:nvPr>
            <p:ph type="title"/>
          </p:nvPr>
        </p:nvSpPr>
        <p:spPr>
          <a:xfrm>
            <a:off x="1278000" y="359994"/>
            <a:ext cx="658800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is MPI</a:t>
            </a:r>
            <a:endParaRPr dirty="0"/>
          </a:p>
        </p:txBody>
      </p:sp>
      <p:sp>
        <p:nvSpPr>
          <p:cNvPr id="356" name="Google Shape;356;p29"/>
          <p:cNvSpPr txBox="1">
            <a:spLocks noGrp="1"/>
          </p:cNvSpPr>
          <p:nvPr>
            <p:ph type="subTitle" idx="1"/>
          </p:nvPr>
        </p:nvSpPr>
        <p:spPr>
          <a:xfrm flipH="1">
            <a:off x="3123250" y="1681325"/>
            <a:ext cx="5454900" cy="191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MPI stands for Message Passing Interface, which is a standardized protocol for message-passing parallel computing. It allows multiple processes to communicate and synchronize with each other in order to perform a larger computation in parallel. MPI is widely used in scientific and engineering applications, where large amounts of data need to be processed in parallel across many nodes in a cluster or supercomputer. MPI implementations are available for a wide variety of hardware and software platforms.</a:t>
            </a:r>
            <a:endParaRPr/>
          </a:p>
        </p:txBody>
      </p:sp>
      <mc:AlternateContent xmlns:mc="http://schemas.openxmlformats.org/markup-compatibility/2006">
        <mc:Choice xmlns:am3d="http://schemas.microsoft.com/office/drawing/2017/model3d" Requires="am3d">
          <p:graphicFrame>
            <p:nvGraphicFramePr>
              <p:cNvPr id="2" name="3D Model 1" descr="Cpu">
                <a:extLst>
                  <a:ext uri="{FF2B5EF4-FFF2-40B4-BE49-F238E27FC236}">
                    <a16:creationId xmlns:a16="http://schemas.microsoft.com/office/drawing/2014/main" id="{D4571A21-F960-9504-54F4-885BE5BB1A10}"/>
                  </a:ext>
                </a:extLst>
              </p:cNvPr>
              <p:cNvGraphicFramePr>
                <a:graphicFrameLocks noChangeAspect="1"/>
              </p:cNvGraphicFramePr>
              <p:nvPr>
                <p:extLst>
                  <p:ext uri="{D42A27DB-BD31-4B8C-83A1-F6EECF244321}">
                    <p14:modId xmlns:p14="http://schemas.microsoft.com/office/powerpoint/2010/main" val="19264114"/>
                  </p:ext>
                </p:extLst>
              </p:nvPr>
            </p:nvGraphicFramePr>
            <p:xfrm>
              <a:off x="592747" y="932326"/>
              <a:ext cx="1159181" cy="1157919"/>
            </p:xfrm>
            <a:graphic>
              <a:graphicData uri="http://schemas.microsoft.com/office/drawing/2017/model3d">
                <am3d:model3d r:embed="rId3">
                  <am3d:spPr>
                    <a:xfrm>
                      <a:off x="0" y="0"/>
                      <a:ext cx="1159181" cy="1157919"/>
                    </a:xfrm>
                    <a:prstGeom prst="rect">
                      <a:avLst/>
                    </a:prstGeom>
                  </am3d:spPr>
                  <am3d:camera>
                    <am3d:pos x="0" y="0" z="66566187"/>
                    <am3d:up dx="0" dy="36000000" dz="0"/>
                    <am3d:lookAt x="0" y="0" z="0"/>
                    <am3d:perspective fov="2700000"/>
                  </am3d:camera>
                  <am3d:trans>
                    <am3d:meterPerModelUnit n="19999999" d="1000000"/>
                    <am3d:preTrans dx="0" dy="-55664" dz="0"/>
                    <am3d:scale>
                      <am3d:sx n="1000000" d="1000000"/>
                      <am3d:sy n="1000000" d="1000000"/>
                      <am3d:sz n="1000000" d="1000000"/>
                    </am3d:scale>
                    <am3d:rot ax="5314844" ay="-91" az="10796334"/>
                    <am3d:postTrans dx="0" dy="0" dz="0"/>
                  </am3d:trans>
                  <am3d:raster rName="Office3DRenderer" rVer="16.0.8326">
                    <am3d:blip r:embed="rId4"/>
                  </am3d:raster>
                  <am3d:objViewport viewportSz="174648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pu">
                <a:extLst>
                  <a:ext uri="{FF2B5EF4-FFF2-40B4-BE49-F238E27FC236}">
                    <a16:creationId xmlns:a16="http://schemas.microsoft.com/office/drawing/2014/main" id="{D4571A21-F960-9504-54F4-885BE5BB1A10}"/>
                  </a:ext>
                </a:extLst>
              </p:cNvPr>
              <p:cNvPicPr>
                <a:picLocks noGrp="1" noRot="1" noChangeAspect="1" noMove="1" noResize="1" noEditPoints="1" noAdjustHandles="1" noChangeArrowheads="1" noChangeShapeType="1" noCrop="1"/>
              </p:cNvPicPr>
              <p:nvPr/>
            </p:nvPicPr>
            <p:blipFill>
              <a:blip r:embed="rId4"/>
              <a:stretch>
                <a:fillRect/>
              </a:stretch>
            </p:blipFill>
            <p:spPr>
              <a:xfrm>
                <a:off x="592747" y="932326"/>
                <a:ext cx="1159181" cy="1157919"/>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 name="3D Model 2" descr="Cpu">
                <a:extLst>
                  <a:ext uri="{FF2B5EF4-FFF2-40B4-BE49-F238E27FC236}">
                    <a16:creationId xmlns:a16="http://schemas.microsoft.com/office/drawing/2014/main" id="{DE3EF3F2-3703-7462-06BD-040F6A6CB790}"/>
                  </a:ext>
                </a:extLst>
              </p:cNvPr>
              <p:cNvGraphicFramePr>
                <a:graphicFrameLocks noChangeAspect="1"/>
              </p:cNvGraphicFramePr>
              <p:nvPr>
                <p:extLst>
                  <p:ext uri="{D42A27DB-BD31-4B8C-83A1-F6EECF244321}">
                    <p14:modId xmlns:p14="http://schemas.microsoft.com/office/powerpoint/2010/main" val="650551438"/>
                  </p:ext>
                </p:extLst>
              </p:nvPr>
            </p:nvGraphicFramePr>
            <p:xfrm>
              <a:off x="592749" y="2327185"/>
              <a:ext cx="1159180" cy="1157920"/>
            </p:xfrm>
            <a:graphic>
              <a:graphicData uri="http://schemas.microsoft.com/office/drawing/2017/model3d">
                <am3d:model3d r:embed="rId3">
                  <am3d:spPr>
                    <a:xfrm>
                      <a:off x="0" y="0"/>
                      <a:ext cx="1159180" cy="1157920"/>
                    </a:xfrm>
                    <a:prstGeom prst="rect">
                      <a:avLst/>
                    </a:prstGeom>
                  </am3d:spPr>
                  <am3d:camera>
                    <am3d:pos x="0" y="0" z="66566187"/>
                    <am3d:up dx="0" dy="36000000" dz="0"/>
                    <am3d:lookAt x="0" y="0" z="0"/>
                    <am3d:perspective fov="2700000"/>
                  </am3d:camera>
                  <am3d:trans>
                    <am3d:meterPerModelUnit n="19999999" d="1000000"/>
                    <am3d:preTrans dx="0" dy="-55664" dz="0"/>
                    <am3d:scale>
                      <am3d:sx n="1000000" d="1000000"/>
                      <am3d:sy n="1000000" d="1000000"/>
                      <am3d:sz n="1000000" d="1000000"/>
                    </am3d:scale>
                    <am3d:rot ax="5314844" ay="-91" az="10796334"/>
                    <am3d:postTrans dx="0" dy="0" dz="0"/>
                  </am3d:trans>
                  <am3d:raster rName="Office3DRenderer" rVer="16.0.8326">
                    <am3d:blip r:embed="rId5"/>
                  </am3d:raster>
                  <am3d:objViewport viewportSz="174648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Cpu">
                <a:extLst>
                  <a:ext uri="{FF2B5EF4-FFF2-40B4-BE49-F238E27FC236}">
                    <a16:creationId xmlns:a16="http://schemas.microsoft.com/office/drawing/2014/main" id="{DE3EF3F2-3703-7462-06BD-040F6A6CB790}"/>
                  </a:ext>
                </a:extLst>
              </p:cNvPr>
              <p:cNvPicPr>
                <a:picLocks noGrp="1" noRot="1" noChangeAspect="1" noMove="1" noResize="1" noEditPoints="1" noAdjustHandles="1" noChangeArrowheads="1" noChangeShapeType="1" noCrop="1"/>
              </p:cNvPicPr>
              <p:nvPr/>
            </p:nvPicPr>
            <p:blipFill>
              <a:blip r:embed="rId5"/>
              <a:stretch>
                <a:fillRect/>
              </a:stretch>
            </p:blipFill>
            <p:spPr>
              <a:xfrm>
                <a:off x="592749" y="2327185"/>
                <a:ext cx="1159180" cy="115792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 Model 3" descr="Cpu">
                <a:extLst>
                  <a:ext uri="{FF2B5EF4-FFF2-40B4-BE49-F238E27FC236}">
                    <a16:creationId xmlns:a16="http://schemas.microsoft.com/office/drawing/2014/main" id="{11D2ADBC-824A-2165-E1DF-7221269EE851}"/>
                  </a:ext>
                </a:extLst>
              </p:cNvPr>
              <p:cNvGraphicFramePr>
                <a:graphicFrameLocks noChangeAspect="1"/>
              </p:cNvGraphicFramePr>
              <p:nvPr>
                <p:extLst>
                  <p:ext uri="{D42A27DB-BD31-4B8C-83A1-F6EECF244321}">
                    <p14:modId xmlns:p14="http://schemas.microsoft.com/office/powerpoint/2010/main" val="2895477164"/>
                  </p:ext>
                </p:extLst>
              </p:nvPr>
            </p:nvGraphicFramePr>
            <p:xfrm>
              <a:off x="592747" y="3722937"/>
              <a:ext cx="1159181" cy="1157919"/>
            </p:xfrm>
            <a:graphic>
              <a:graphicData uri="http://schemas.microsoft.com/office/drawing/2017/model3d">
                <am3d:model3d r:embed="rId3">
                  <am3d:spPr>
                    <a:xfrm>
                      <a:off x="0" y="0"/>
                      <a:ext cx="1159181" cy="1157919"/>
                    </a:xfrm>
                    <a:prstGeom prst="rect">
                      <a:avLst/>
                    </a:prstGeom>
                  </am3d:spPr>
                  <am3d:camera>
                    <am3d:pos x="0" y="0" z="66566187"/>
                    <am3d:up dx="0" dy="36000000" dz="0"/>
                    <am3d:lookAt x="0" y="0" z="0"/>
                    <am3d:perspective fov="2700000"/>
                  </am3d:camera>
                  <am3d:trans>
                    <am3d:meterPerModelUnit n="19999999" d="1000000"/>
                    <am3d:preTrans dx="0" dy="-55664" dz="0"/>
                    <am3d:scale>
                      <am3d:sx n="1000000" d="1000000"/>
                      <am3d:sy n="1000000" d="1000000"/>
                      <am3d:sz n="1000000" d="1000000"/>
                    </am3d:scale>
                    <am3d:rot ax="5314844" ay="-91" az="10796334"/>
                    <am3d:postTrans dx="0" dy="0" dz="0"/>
                  </am3d:trans>
                  <am3d:raster rName="Office3DRenderer" rVer="16.0.8326">
                    <am3d:blip r:embed="rId4"/>
                  </am3d:raster>
                  <am3d:objViewport viewportSz="174648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Cpu">
                <a:extLst>
                  <a:ext uri="{FF2B5EF4-FFF2-40B4-BE49-F238E27FC236}">
                    <a16:creationId xmlns:a16="http://schemas.microsoft.com/office/drawing/2014/main" id="{11D2ADBC-824A-2165-E1DF-7221269EE851}"/>
                  </a:ext>
                </a:extLst>
              </p:cNvPr>
              <p:cNvPicPr>
                <a:picLocks noGrp="1" noRot="1" noChangeAspect="1" noMove="1" noResize="1" noEditPoints="1" noAdjustHandles="1" noChangeArrowheads="1" noChangeShapeType="1" noCrop="1"/>
              </p:cNvPicPr>
              <p:nvPr/>
            </p:nvPicPr>
            <p:blipFill>
              <a:blip r:embed="rId4"/>
              <a:stretch>
                <a:fillRect/>
              </a:stretch>
            </p:blipFill>
            <p:spPr>
              <a:xfrm>
                <a:off x="592747" y="3722937"/>
                <a:ext cx="1159181" cy="1157919"/>
              </a:xfrm>
              <a:prstGeom prst="rect">
                <a:avLst/>
              </a:prstGeom>
            </p:spPr>
          </p:pic>
        </mc:Fallback>
      </mc:AlternateContent>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0"/>
          <p:cNvSpPr txBox="1">
            <a:spLocks noGrp="1"/>
          </p:cNvSpPr>
          <p:nvPr>
            <p:ph type="body" idx="1"/>
          </p:nvPr>
        </p:nvSpPr>
        <p:spPr>
          <a:xfrm>
            <a:off x="461850" y="1395225"/>
            <a:ext cx="4110300" cy="21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a:t>This is a function for parallel searching a target element in a given list of data using the Message Passing Interface (MPI). </a:t>
            </a:r>
            <a:endParaRPr sz="1500"/>
          </a:p>
          <a:p>
            <a:pPr marL="0" lvl="0" indent="0" algn="ctr" rtl="0">
              <a:spcBef>
                <a:spcPts val="0"/>
              </a:spcBef>
              <a:spcAft>
                <a:spcPts val="0"/>
              </a:spcAft>
              <a:buNone/>
            </a:pPr>
            <a:endParaRPr sz="1500"/>
          </a:p>
          <a:p>
            <a:pPr marL="0" lvl="0" indent="0" algn="ctr" rtl="0">
              <a:spcBef>
                <a:spcPts val="0"/>
              </a:spcBef>
              <a:spcAft>
                <a:spcPts val="0"/>
              </a:spcAft>
              <a:buNone/>
            </a:pPr>
            <a:r>
              <a:rPr lang="en" sz="1500"/>
              <a:t>The function scatters the data to all ranks, searches for the target element in the received data, combines the results from all ranks, and returns the final result and time taken to scatter data and join threads. </a:t>
            </a:r>
            <a:endParaRPr sz="1500"/>
          </a:p>
          <a:p>
            <a:pPr marL="0" lvl="0" indent="0" algn="ctr" rtl="0">
              <a:spcBef>
                <a:spcPts val="0"/>
              </a:spcBef>
              <a:spcAft>
                <a:spcPts val="0"/>
              </a:spcAft>
              <a:buNone/>
            </a:pPr>
            <a:endParaRPr sz="1500"/>
          </a:p>
          <a:p>
            <a:pPr marL="0" lvl="0" indent="0" algn="ctr" rtl="0">
              <a:spcBef>
                <a:spcPts val="0"/>
              </a:spcBef>
              <a:spcAft>
                <a:spcPts val="0"/>
              </a:spcAft>
              <a:buNone/>
            </a:pPr>
            <a:r>
              <a:rPr lang="en" sz="1500"/>
              <a:t>The function measures time using the MPI.Wtime() function, and uses the comm.allreduce() function with MPI.LOR operation to combine results from all ranks.</a:t>
            </a:r>
            <a:endParaRPr sz="1500"/>
          </a:p>
          <a:p>
            <a:pPr marL="0" lvl="0" indent="0" algn="ctr" rtl="0">
              <a:spcBef>
                <a:spcPts val="0"/>
              </a:spcBef>
              <a:spcAft>
                <a:spcPts val="0"/>
              </a:spcAft>
              <a:buNone/>
            </a:pPr>
            <a:endParaRPr sz="1500"/>
          </a:p>
        </p:txBody>
      </p:sp>
      <p:sp>
        <p:nvSpPr>
          <p:cNvPr id="362" name="Google Shape;362;p30"/>
          <p:cNvSpPr txBox="1">
            <a:spLocks noGrp="1"/>
          </p:cNvSpPr>
          <p:nvPr>
            <p:ph type="title"/>
          </p:nvPr>
        </p:nvSpPr>
        <p:spPr>
          <a:xfrm>
            <a:off x="461850" y="283275"/>
            <a:ext cx="781620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Heart of the Engine: The Parallel Search Function</a:t>
            </a:r>
            <a:endParaRPr sz="2500"/>
          </a:p>
        </p:txBody>
      </p:sp>
      <p:pic>
        <p:nvPicPr>
          <p:cNvPr id="363" name="Google Shape;363;p30"/>
          <p:cNvPicPr preferRelativeResize="0"/>
          <p:nvPr/>
        </p:nvPicPr>
        <p:blipFill>
          <a:blip r:embed="rId3">
            <a:alphaModFix/>
          </a:blip>
          <a:stretch>
            <a:fillRect/>
          </a:stretch>
        </p:blipFill>
        <p:spPr>
          <a:xfrm>
            <a:off x="5235550" y="901075"/>
            <a:ext cx="3541904" cy="37552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31"/>
          <p:cNvSpPr txBox="1">
            <a:spLocks noGrp="1"/>
          </p:cNvSpPr>
          <p:nvPr>
            <p:ph type="title"/>
          </p:nvPr>
        </p:nvSpPr>
        <p:spPr>
          <a:xfrm>
            <a:off x="501850" y="626100"/>
            <a:ext cx="8025600"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Analysis of Search Engine Created</a:t>
            </a:r>
            <a:endParaRPr/>
          </a:p>
        </p:txBody>
      </p:sp>
      <p:pic>
        <p:nvPicPr>
          <p:cNvPr id="369" name="Google Shape;369;p31"/>
          <p:cNvPicPr preferRelativeResize="0"/>
          <p:nvPr/>
        </p:nvPicPr>
        <p:blipFill>
          <a:blip r:embed="rId3">
            <a:alphaModFix/>
          </a:blip>
          <a:stretch>
            <a:fillRect/>
          </a:stretch>
        </p:blipFill>
        <p:spPr>
          <a:xfrm>
            <a:off x="4712175" y="1477750"/>
            <a:ext cx="4102451" cy="1752425"/>
          </a:xfrm>
          <a:prstGeom prst="rect">
            <a:avLst/>
          </a:prstGeom>
          <a:noFill/>
          <a:ln w="9525" cap="flat" cmpd="sng">
            <a:solidFill>
              <a:schemeClr val="lt1"/>
            </a:solidFill>
            <a:prstDash val="solid"/>
            <a:round/>
            <a:headEnd type="none" w="sm" len="sm"/>
            <a:tailEnd type="none" w="sm" len="sm"/>
          </a:ln>
        </p:spPr>
      </p:pic>
      <p:pic>
        <p:nvPicPr>
          <p:cNvPr id="370" name="Google Shape;370;p31"/>
          <p:cNvPicPr preferRelativeResize="0"/>
          <p:nvPr/>
        </p:nvPicPr>
        <p:blipFill>
          <a:blip r:embed="rId4">
            <a:alphaModFix/>
          </a:blip>
          <a:stretch>
            <a:fillRect/>
          </a:stretch>
        </p:blipFill>
        <p:spPr>
          <a:xfrm>
            <a:off x="4318125" y="3501725"/>
            <a:ext cx="4496500" cy="1099075"/>
          </a:xfrm>
          <a:prstGeom prst="rect">
            <a:avLst/>
          </a:prstGeom>
          <a:noFill/>
          <a:ln w="9525" cap="flat" cmpd="sng">
            <a:solidFill>
              <a:schemeClr val="lt1"/>
            </a:solid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2"/>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Observations</a:t>
            </a:r>
            <a:endParaRPr/>
          </a:p>
        </p:txBody>
      </p:sp>
      <p:sp>
        <p:nvSpPr>
          <p:cNvPr id="376" name="Google Shape;376;p32"/>
          <p:cNvSpPr txBox="1"/>
          <p:nvPr/>
        </p:nvSpPr>
        <p:spPr>
          <a:xfrm>
            <a:off x="2212650" y="1236950"/>
            <a:ext cx="4688100" cy="3632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Anaheim"/>
              <a:buChar char="●"/>
            </a:pPr>
            <a:r>
              <a:rPr lang="en" dirty="0">
                <a:latin typeface="Anaheim"/>
                <a:ea typeface="Anaheim"/>
                <a:cs typeface="Anaheim"/>
                <a:sym typeface="Anaheim"/>
              </a:rPr>
              <a:t>We observed here that the Parallel Search engine works almost 2X faster than the Linear/Serial Search engine.</a:t>
            </a:r>
            <a:endParaRPr dirty="0">
              <a:latin typeface="Anaheim"/>
              <a:ea typeface="Anaheim"/>
              <a:cs typeface="Anaheim"/>
              <a:sym typeface="Anaheim"/>
            </a:endParaRPr>
          </a:p>
          <a:p>
            <a:pPr marL="457200" lvl="0" indent="-317500" algn="l" rtl="0">
              <a:spcBef>
                <a:spcPts val="0"/>
              </a:spcBef>
              <a:spcAft>
                <a:spcPts val="0"/>
              </a:spcAft>
              <a:buSzPts val="1400"/>
              <a:buFont typeface="Anaheim"/>
              <a:buChar char="●"/>
            </a:pPr>
            <a:r>
              <a:rPr lang="en" dirty="0">
                <a:latin typeface="Anaheim"/>
                <a:ea typeface="Anaheim"/>
                <a:cs typeface="Anaheim"/>
                <a:sym typeface="Anaheim"/>
              </a:rPr>
              <a:t>The actual time required for parallel searching is the time taken by the algorithm minus the sum of times required to create and join threads.</a:t>
            </a:r>
            <a:endParaRPr dirty="0">
              <a:latin typeface="Anaheim"/>
              <a:ea typeface="Anaheim"/>
              <a:cs typeface="Anaheim"/>
              <a:sym typeface="Anaheim"/>
            </a:endParaRPr>
          </a:p>
          <a:p>
            <a:pPr marL="457200" lvl="0" indent="-317500" algn="l" rtl="0">
              <a:spcBef>
                <a:spcPts val="0"/>
              </a:spcBef>
              <a:spcAft>
                <a:spcPts val="0"/>
              </a:spcAft>
              <a:buSzPts val="1400"/>
              <a:buFont typeface="Anaheim"/>
              <a:buChar char="●"/>
            </a:pPr>
            <a:r>
              <a:rPr lang="en" dirty="0">
                <a:latin typeface="Anaheim"/>
                <a:ea typeface="Anaheim"/>
                <a:cs typeface="Anaheim"/>
                <a:sym typeface="Anaheim"/>
              </a:rPr>
              <a:t>On taking the worst case scenario, the ideal maximum values of performances may be obtained.</a:t>
            </a:r>
            <a:endParaRPr dirty="0">
              <a:latin typeface="Anaheim"/>
              <a:ea typeface="Anaheim"/>
              <a:cs typeface="Anaheim"/>
              <a:sym typeface="Anaheim"/>
            </a:endParaRPr>
          </a:p>
          <a:p>
            <a:pPr marL="457200" lvl="0" indent="-317500" algn="l" rtl="0">
              <a:spcBef>
                <a:spcPts val="0"/>
              </a:spcBef>
              <a:spcAft>
                <a:spcPts val="0"/>
              </a:spcAft>
              <a:buSzPts val="1400"/>
              <a:buFont typeface="Anaheim"/>
              <a:buChar char="●"/>
            </a:pPr>
            <a:r>
              <a:rPr lang="en" dirty="0">
                <a:latin typeface="Anaheim"/>
                <a:ea typeface="Anaheim"/>
                <a:cs typeface="Anaheim"/>
                <a:sym typeface="Anaheim"/>
              </a:rPr>
              <a:t>A parallel search engine is easy to scale and has a wide range of applications:</a:t>
            </a:r>
            <a:endParaRPr dirty="0">
              <a:latin typeface="Anaheim"/>
              <a:ea typeface="Anaheim"/>
              <a:cs typeface="Anaheim"/>
              <a:sym typeface="Anaheim"/>
            </a:endParaRPr>
          </a:p>
          <a:p>
            <a:pPr marL="457200" lvl="0" indent="-317500" algn="l" rtl="0">
              <a:spcBef>
                <a:spcPts val="0"/>
              </a:spcBef>
              <a:spcAft>
                <a:spcPts val="0"/>
              </a:spcAft>
              <a:buSzPts val="1400"/>
              <a:buFont typeface="Anaheim"/>
              <a:buAutoNum type="arabicPeriod"/>
            </a:pPr>
            <a:r>
              <a:rPr lang="en" dirty="0">
                <a:latin typeface="Anaheim"/>
                <a:ea typeface="Anaheim"/>
                <a:cs typeface="Anaheim"/>
                <a:sym typeface="Anaheim"/>
              </a:rPr>
              <a:t>DNA sequencing and matching</a:t>
            </a:r>
            <a:endParaRPr dirty="0">
              <a:latin typeface="Anaheim"/>
              <a:ea typeface="Anaheim"/>
              <a:cs typeface="Anaheim"/>
              <a:sym typeface="Anaheim"/>
            </a:endParaRPr>
          </a:p>
          <a:p>
            <a:pPr marL="457200" lvl="0" indent="-317500" algn="l" rtl="0">
              <a:spcBef>
                <a:spcPts val="0"/>
              </a:spcBef>
              <a:spcAft>
                <a:spcPts val="0"/>
              </a:spcAft>
              <a:buSzPts val="1400"/>
              <a:buFont typeface="Anaheim"/>
              <a:buAutoNum type="arabicPeriod"/>
            </a:pPr>
            <a:r>
              <a:rPr lang="en" dirty="0">
                <a:latin typeface="Anaheim"/>
                <a:ea typeface="Anaheim"/>
                <a:cs typeface="Anaheim"/>
                <a:sym typeface="Anaheim"/>
              </a:rPr>
              <a:t>Web search</a:t>
            </a:r>
            <a:endParaRPr dirty="0">
              <a:latin typeface="Anaheim"/>
              <a:ea typeface="Anaheim"/>
              <a:cs typeface="Anaheim"/>
              <a:sym typeface="Anaheim"/>
            </a:endParaRPr>
          </a:p>
          <a:p>
            <a:pPr marL="457200" lvl="0" indent="-317500" algn="l" rtl="0">
              <a:spcBef>
                <a:spcPts val="0"/>
              </a:spcBef>
              <a:spcAft>
                <a:spcPts val="0"/>
              </a:spcAft>
              <a:buSzPts val="1400"/>
              <a:buFont typeface="Anaheim"/>
              <a:buAutoNum type="arabicPeriod"/>
            </a:pPr>
            <a:r>
              <a:rPr lang="en" dirty="0">
                <a:latin typeface="Anaheim"/>
                <a:ea typeface="Anaheim"/>
                <a:cs typeface="Anaheim"/>
                <a:sym typeface="Anaheim"/>
              </a:rPr>
              <a:t>Faster computation of complex algorithms</a:t>
            </a:r>
            <a:endParaRPr dirty="0">
              <a:latin typeface="Anaheim"/>
              <a:ea typeface="Anaheim"/>
              <a:cs typeface="Anaheim"/>
              <a:sym typeface="Anaheim"/>
            </a:endParaRPr>
          </a:p>
          <a:p>
            <a:pPr marL="457200" lvl="0" indent="-317500" algn="l" rtl="0">
              <a:spcBef>
                <a:spcPts val="0"/>
              </a:spcBef>
              <a:spcAft>
                <a:spcPts val="0"/>
              </a:spcAft>
              <a:buSzPts val="1400"/>
              <a:buFont typeface="Anaheim"/>
              <a:buAutoNum type="arabicPeriod"/>
            </a:pPr>
            <a:r>
              <a:rPr lang="en" dirty="0">
                <a:latin typeface="Anaheim"/>
                <a:ea typeface="Anaheim"/>
                <a:cs typeface="Anaheim"/>
                <a:sym typeface="Anaheim"/>
              </a:rPr>
              <a:t>HPC</a:t>
            </a:r>
            <a:endParaRPr dirty="0">
              <a:latin typeface="Anaheim"/>
              <a:ea typeface="Anaheim"/>
              <a:cs typeface="Anaheim"/>
              <a:sym typeface="Anaheim"/>
            </a:endParaRPr>
          </a:p>
          <a:p>
            <a:pPr marL="0" lvl="0" indent="0" algn="l" rtl="0">
              <a:spcBef>
                <a:spcPts val="0"/>
              </a:spcBef>
              <a:spcAft>
                <a:spcPts val="0"/>
              </a:spcAft>
              <a:buNone/>
            </a:pPr>
            <a:endParaRPr dirty="0">
              <a:latin typeface="Anaheim"/>
              <a:ea typeface="Anaheim"/>
              <a:cs typeface="Anaheim"/>
              <a:sym typeface="Anaheim"/>
            </a:endParaRPr>
          </a:p>
          <a:p>
            <a:pPr marL="0" lvl="0" indent="0" algn="ctr" rtl="0">
              <a:spcBef>
                <a:spcPts val="0"/>
              </a:spcBef>
              <a:spcAft>
                <a:spcPts val="0"/>
              </a:spcAft>
              <a:buNone/>
            </a:pPr>
            <a:r>
              <a:rPr lang="en" u="sng" dirty="0">
                <a:solidFill>
                  <a:srgbClr val="0000FF"/>
                </a:solidFill>
                <a:latin typeface="Anaheim"/>
                <a:ea typeface="Anaheim"/>
                <a:cs typeface="Anaheim"/>
                <a:sym typeface="Anaheim"/>
                <a:hlinkClick r:id="rId3">
                  <a:extLst>
                    <a:ext uri="{A12FA001-AC4F-418D-AE19-62706E023703}">
                      <ahyp:hlinkClr xmlns:ahyp="http://schemas.microsoft.com/office/drawing/2018/hyperlinkcolor" val="tx"/>
                    </a:ext>
                  </a:extLst>
                </a:hlinkClick>
              </a:rPr>
              <a:t>Link to Colabotory</a:t>
            </a:r>
            <a:endParaRPr dirty="0">
              <a:solidFill>
                <a:srgbClr val="0000FF"/>
              </a:solidFill>
              <a:latin typeface="Anaheim"/>
              <a:ea typeface="Anaheim"/>
              <a:cs typeface="Anaheim"/>
              <a:sym typeface="Anahei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33"/>
          <p:cNvSpPr txBox="1">
            <a:spLocks noGrp="1"/>
          </p:cNvSpPr>
          <p:nvPr>
            <p:ph type="title"/>
          </p:nvPr>
        </p:nvSpPr>
        <p:spPr>
          <a:xfrm>
            <a:off x="311700" y="1392375"/>
            <a:ext cx="8520600" cy="1382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sz="7100"/>
              <a:t>Thank You</a:t>
            </a:r>
            <a:endParaRPr sz="7100"/>
          </a:p>
        </p:txBody>
      </p:sp>
    </p:spTree>
  </p:cSld>
  <p:clrMapOvr>
    <a:masterClrMapping/>
  </p:clrMapOvr>
</p:sld>
</file>

<file path=ppt/theme/theme1.xml><?xml version="1.0" encoding="utf-8"?>
<a:theme xmlns:a="http://schemas.openxmlformats.org/drawingml/2006/main"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551</Words>
  <Application>Microsoft Office PowerPoint</Application>
  <PresentationFormat>On-screen Show (16:9)</PresentationFormat>
  <Paragraphs>41</Paragraphs>
  <Slides>9</Slides>
  <Notes>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Barlow Condensed ExtraBold</vt:lpstr>
      <vt:lpstr>Roboto</vt:lpstr>
      <vt:lpstr>Montserrat Medium</vt:lpstr>
      <vt:lpstr>Barlow</vt:lpstr>
      <vt:lpstr>Roboto Condensed Light</vt:lpstr>
      <vt:lpstr>Raleway SemiBold</vt:lpstr>
      <vt:lpstr>Nunito Light</vt:lpstr>
      <vt:lpstr>Overpass Mono</vt:lpstr>
      <vt:lpstr>Arial</vt:lpstr>
      <vt:lpstr>Anaheim</vt:lpstr>
      <vt:lpstr>Programming Lesson by Slidesgo</vt:lpstr>
      <vt:lpstr>Parallel Computing Project</vt:lpstr>
      <vt:lpstr>What is Parallel Computing</vt:lpstr>
      <vt:lpstr>What is a Parallel Search Engine ?</vt:lpstr>
      <vt:lpstr>Why Parallel Search Engines ?</vt:lpstr>
      <vt:lpstr>What is MPI</vt:lpstr>
      <vt:lpstr>Heart of the Engine: The Parallel Search Function</vt:lpstr>
      <vt:lpstr>Analysis of Search Engine Created</vt:lpstr>
      <vt:lpstr>Observations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Parallel Computing Project</dc:title>
  <cp:lastModifiedBy>chiragkathoyeck@gmail.com</cp:lastModifiedBy>
  <cp:revision>1</cp:revision>
  <dcterms:modified xsi:type="dcterms:W3CDTF">2023-05-08T03:39:19Z</dcterms:modified>
</cp:coreProperties>
</file>